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3.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696" r:id="rId2"/>
  </p:sldMasterIdLst>
  <p:notesMasterIdLst>
    <p:notesMasterId r:id="rId46"/>
  </p:notesMasterIdLst>
  <p:handoutMasterIdLst>
    <p:handoutMasterId r:id="rId47"/>
  </p:handoutMasterIdLst>
  <p:sldIdLst>
    <p:sldId id="745" r:id="rId3"/>
    <p:sldId id="263" r:id="rId4"/>
    <p:sldId id="758" r:id="rId5"/>
    <p:sldId id="815" r:id="rId6"/>
    <p:sldId id="754" r:id="rId7"/>
    <p:sldId id="272" r:id="rId8"/>
    <p:sldId id="761" r:id="rId9"/>
    <p:sldId id="755" r:id="rId10"/>
    <p:sldId id="279" r:id="rId11"/>
    <p:sldId id="749" r:id="rId12"/>
    <p:sldId id="756" r:id="rId13"/>
    <p:sldId id="759" r:id="rId14"/>
    <p:sldId id="591" r:id="rId15"/>
    <p:sldId id="592" r:id="rId16"/>
    <p:sldId id="594" r:id="rId17"/>
    <p:sldId id="595" r:id="rId18"/>
    <p:sldId id="596" r:id="rId19"/>
    <p:sldId id="280" r:id="rId20"/>
    <p:sldId id="282" r:id="rId21"/>
    <p:sldId id="746" r:id="rId22"/>
    <p:sldId id="747" r:id="rId23"/>
    <p:sldId id="296" r:id="rId24"/>
    <p:sldId id="283" r:id="rId25"/>
    <p:sldId id="284" r:id="rId26"/>
    <p:sldId id="319" r:id="rId27"/>
    <p:sldId id="318" r:id="rId28"/>
    <p:sldId id="762" r:id="rId29"/>
    <p:sldId id="765" r:id="rId30"/>
    <p:sldId id="766" r:id="rId31"/>
    <p:sldId id="816" r:id="rId32"/>
    <p:sldId id="772" r:id="rId33"/>
    <p:sldId id="774" r:id="rId34"/>
    <p:sldId id="291" r:id="rId35"/>
    <p:sldId id="775" r:id="rId36"/>
    <p:sldId id="314" r:id="rId37"/>
    <p:sldId id="292" r:id="rId38"/>
    <p:sldId id="293" r:id="rId39"/>
    <p:sldId id="294" r:id="rId40"/>
    <p:sldId id="767" r:id="rId41"/>
    <p:sldId id="297" r:id="rId42"/>
    <p:sldId id="298" r:id="rId43"/>
    <p:sldId id="814" r:id="rId44"/>
    <p:sldId id="81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a:srgbClr val="EAEAEA"/>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8" autoAdjust="0"/>
    <p:restoredTop sz="85395" autoAdjust="0"/>
  </p:normalViewPr>
  <p:slideViewPr>
    <p:cSldViewPr>
      <p:cViewPr>
        <p:scale>
          <a:sx n="85" d="100"/>
          <a:sy n="85" d="100"/>
        </p:scale>
        <p:origin x="-1614" y="-72"/>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2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11.xml.rels><?xml version="1.0" encoding="UTF-8" standalone="yes"?>
<Relationships xmlns="http://schemas.openxmlformats.org/package/2006/relationships"><Relationship Id="rId2" Type="http://schemas.openxmlformats.org/officeDocument/2006/relationships/hyperlink" Target="http://www.isac.org/" TargetMode="External"/><Relationship Id="rId1" Type="http://schemas.openxmlformats.org/officeDocument/2006/relationships/hyperlink" Target="http://www.studentaid.gov/"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svg"/><Relationship Id="rId1" Type="http://schemas.openxmlformats.org/officeDocument/2006/relationships/image" Target="../media/image11.png"/><Relationship Id="rId6" Type="http://schemas.openxmlformats.org/officeDocument/2006/relationships/image" Target="../media/image18.svg"/><Relationship Id="rId5" Type="http://schemas.openxmlformats.org/officeDocument/2006/relationships/image" Target="../media/image13.png"/><Relationship Id="rId4" Type="http://schemas.openxmlformats.org/officeDocument/2006/relationships/image" Target="../media/image16.svg"/></Relationships>
</file>

<file path=ppt/diagrams/_rels/data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image" Target="../media/image20.png"/></Relationships>
</file>

<file path=ppt/diagrams/_rels/data23.xml.rels><?xml version="1.0" encoding="UTF-8" standalone="yes"?>
<Relationships xmlns="http://schemas.openxmlformats.org/package/2006/relationships"><Relationship Id="rId2" Type="http://schemas.openxmlformats.org/officeDocument/2006/relationships/hyperlink" Target="http://www.isac.org/alternativeapp" TargetMode="External"/><Relationship Id="rId1" Type="http://schemas.openxmlformats.org/officeDocument/2006/relationships/hyperlink" Target="http://www.fafsa.gov/" TargetMode="External"/></Relationships>
</file>

<file path=ppt/diagrams/_rels/data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studentportal.isac.org/" TargetMode="External"/><Relationship Id="rId7" Type="http://schemas.openxmlformats.org/officeDocument/2006/relationships/image" Target="../media/image28.png"/><Relationship Id="rId2" Type="http://schemas.openxmlformats.org/officeDocument/2006/relationships/hyperlink" Target="https://www.studentaid.gov/" TargetMode="External"/><Relationship Id="rId1" Type="http://schemas.openxmlformats.org/officeDocument/2006/relationships/hyperlink" Target="https://www.fafsa.gov/" TargetMode="Externa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isac.org/alternativeapp"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svg"/><Relationship Id="rId1" Type="http://schemas.openxmlformats.org/officeDocument/2006/relationships/image" Target="../media/image11.png"/><Relationship Id="rId6" Type="http://schemas.openxmlformats.org/officeDocument/2006/relationships/image" Target="../media/image18.svg"/><Relationship Id="rId5" Type="http://schemas.openxmlformats.org/officeDocument/2006/relationships/image" Target="../media/image13.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C1423-32A1-4CA3-AA6C-1F1A4B0F84B9}" type="doc">
      <dgm:prSet loTypeId="urn:microsoft.com/office/officeart/2005/8/layout/vList4" loCatId="picture" qsTypeId="urn:microsoft.com/office/officeart/2005/8/quickstyle/simple1" qsCatId="simple" csTypeId="urn:microsoft.com/office/officeart/2005/8/colors/colorful2" csCatId="colorful" phldr="1"/>
      <dgm:spPr/>
      <dgm:t>
        <a:bodyPr/>
        <a:lstStyle/>
        <a:p>
          <a:endParaRPr lang="en-US"/>
        </a:p>
      </dgm:t>
    </dgm:pt>
    <dgm:pt modelId="{E4E5D285-7A70-4471-9C6E-63B13843CF46}">
      <dgm:prSet custT="1"/>
      <dgm:spPr/>
      <dgm:t>
        <a:bodyPr/>
        <a:lstStyle/>
        <a:p>
          <a:r>
            <a:rPr lang="en-US" sz="2400" dirty="0">
              <a:solidFill>
                <a:schemeClr val="tx1"/>
              </a:solidFill>
            </a:rPr>
            <a:t>Our Mission Statement</a:t>
          </a:r>
        </a:p>
        <a:p>
          <a:r>
            <a:rPr lang="en-US" sz="2400" dirty="0">
              <a:solidFill>
                <a:schemeClr val="tx1"/>
              </a:solidFill>
            </a:rPr>
            <a:t>“Providing Illinois students with information and assistance to help make education beyond high school accessible and affordable”</a:t>
          </a:r>
        </a:p>
      </dgm:t>
    </dgm:pt>
    <dgm:pt modelId="{AD4AF49A-45DE-4DC8-A847-CE320930DA30}" type="parTrans" cxnId="{0975BE26-5047-4BAF-9407-59EC65A299AE}">
      <dgm:prSet/>
      <dgm:spPr/>
      <dgm:t>
        <a:bodyPr/>
        <a:lstStyle/>
        <a:p>
          <a:endParaRPr lang="en-US"/>
        </a:p>
      </dgm:t>
    </dgm:pt>
    <dgm:pt modelId="{93F17229-7346-46C2-A528-A965D6BADB92}" type="sibTrans" cxnId="{0975BE26-5047-4BAF-9407-59EC65A299AE}">
      <dgm:prSet/>
      <dgm:spPr/>
      <dgm:t>
        <a:bodyPr/>
        <a:lstStyle/>
        <a:p>
          <a:endParaRPr lang="en-US"/>
        </a:p>
      </dgm:t>
    </dgm:pt>
    <dgm:pt modelId="{C1AB0579-9EC8-4B79-B33A-435F159AC8C7}">
      <dgm:prSet custT="1"/>
      <dgm:spPr/>
      <dgm:t>
        <a:bodyPr/>
        <a:lstStyle/>
        <a:p>
          <a:r>
            <a:rPr lang="en-US" sz="2400" dirty="0">
              <a:solidFill>
                <a:schemeClr val="tx1"/>
              </a:solidFill>
            </a:rPr>
            <a:t>We are the college access and financial aid agency in the State of Illinois that administers scholarships, grants, prepaid tuition, and student loan repayment/forgiveness programs</a:t>
          </a:r>
        </a:p>
      </dgm:t>
    </dgm:pt>
    <dgm:pt modelId="{E90F26A5-D210-46EE-AF4D-1BC454ABC201}" type="parTrans" cxnId="{16465924-723F-4E51-A973-67B7CC43CFE2}">
      <dgm:prSet/>
      <dgm:spPr/>
      <dgm:t>
        <a:bodyPr/>
        <a:lstStyle/>
        <a:p>
          <a:endParaRPr lang="en-US"/>
        </a:p>
      </dgm:t>
    </dgm:pt>
    <dgm:pt modelId="{9260A3A2-C350-4C21-8D8C-2A536E7AAC7D}" type="sibTrans" cxnId="{16465924-723F-4E51-A973-67B7CC43CFE2}">
      <dgm:prSet/>
      <dgm:spPr/>
      <dgm:t>
        <a:bodyPr/>
        <a:lstStyle/>
        <a:p>
          <a:endParaRPr lang="en-US"/>
        </a:p>
      </dgm:t>
    </dgm:pt>
    <dgm:pt modelId="{6EA40931-AD4F-44B8-BABE-CEE0C11E0344}" type="pres">
      <dgm:prSet presAssocID="{CA9C1423-32A1-4CA3-AA6C-1F1A4B0F84B9}" presName="linear" presStyleCnt="0">
        <dgm:presLayoutVars>
          <dgm:dir/>
          <dgm:resizeHandles val="exact"/>
        </dgm:presLayoutVars>
      </dgm:prSet>
      <dgm:spPr/>
      <dgm:t>
        <a:bodyPr/>
        <a:lstStyle/>
        <a:p>
          <a:endParaRPr lang="en-US"/>
        </a:p>
      </dgm:t>
    </dgm:pt>
    <dgm:pt modelId="{7C66E166-7EAF-45CB-92BF-EDB9A6FA343B}" type="pres">
      <dgm:prSet presAssocID="{E4E5D285-7A70-4471-9C6E-63B13843CF46}" presName="comp" presStyleCnt="0"/>
      <dgm:spPr/>
    </dgm:pt>
    <dgm:pt modelId="{1088FFDC-B535-49B8-BCA0-8731F0E2F7CD}" type="pres">
      <dgm:prSet presAssocID="{E4E5D285-7A70-4471-9C6E-63B13843CF46}" presName="box" presStyleLbl="node1" presStyleIdx="0" presStyleCnt="2" custLinFactNeighborY="2006"/>
      <dgm:spPr/>
      <dgm:t>
        <a:bodyPr/>
        <a:lstStyle/>
        <a:p>
          <a:endParaRPr lang="en-US"/>
        </a:p>
      </dgm:t>
    </dgm:pt>
    <dgm:pt modelId="{595BEB22-7E03-4826-9279-2890A8623024}" type="pres">
      <dgm:prSet presAssocID="{E4E5D285-7A70-4471-9C6E-63B13843CF46}" presName="img" presStyleLbl="fgImgPlace1" presStyleIdx="0" presStyleCnt="2" custScaleX="86957" custScaleY="82764" custLinFactNeighborY="-463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l="-3000" r="-3000"/>
          </a:stretch>
        </a:blipFill>
        <a:ln>
          <a:noFill/>
        </a:ln>
        <a:effectLst>
          <a:outerShdw blurRad="50800" dist="50800" dir="5400000" algn="ctr" rotWithShape="0">
            <a:schemeClr val="tx1"/>
          </a:outerShdw>
        </a:effectLst>
      </dgm:spPr>
      <dgm:extLst>
        <a:ext uri="{E40237B7-FDA0-4F09-8148-C483321AD2D9}">
          <dgm14:cNvPr xmlns:dgm14="http://schemas.microsoft.com/office/drawing/2010/diagram" id="0" name="" descr="Graduation cap with solid fill"/>
        </a:ext>
      </dgm:extLst>
    </dgm:pt>
    <dgm:pt modelId="{901F1014-9158-4CB4-91BF-01E4DA806591}" type="pres">
      <dgm:prSet presAssocID="{E4E5D285-7A70-4471-9C6E-63B13843CF46}" presName="text" presStyleLbl="node1" presStyleIdx="0" presStyleCnt="2">
        <dgm:presLayoutVars>
          <dgm:bulletEnabled val="1"/>
        </dgm:presLayoutVars>
      </dgm:prSet>
      <dgm:spPr/>
      <dgm:t>
        <a:bodyPr/>
        <a:lstStyle/>
        <a:p>
          <a:endParaRPr lang="en-US"/>
        </a:p>
      </dgm:t>
    </dgm:pt>
    <dgm:pt modelId="{4227BCD0-A030-4DD3-A72E-926078FF8A0B}" type="pres">
      <dgm:prSet presAssocID="{93F17229-7346-46C2-A528-A965D6BADB92}" presName="spacer" presStyleCnt="0"/>
      <dgm:spPr/>
    </dgm:pt>
    <dgm:pt modelId="{C90807F8-5DCC-4162-94B5-F9A353D5457F}" type="pres">
      <dgm:prSet presAssocID="{C1AB0579-9EC8-4B79-B33A-435F159AC8C7}" presName="comp" presStyleCnt="0"/>
      <dgm:spPr/>
    </dgm:pt>
    <dgm:pt modelId="{4C2A345F-11ED-4ECE-9DDA-B17D0077DE6A}" type="pres">
      <dgm:prSet presAssocID="{C1AB0579-9EC8-4B79-B33A-435F159AC8C7}" presName="box" presStyleLbl="node1" presStyleIdx="1" presStyleCnt="2"/>
      <dgm:spPr/>
      <dgm:t>
        <a:bodyPr/>
        <a:lstStyle/>
        <a:p>
          <a:endParaRPr lang="en-US"/>
        </a:p>
      </dgm:t>
    </dgm:pt>
    <dgm:pt modelId="{B2BFB2A9-E4C0-4D85-BA46-42CC69B2CB32}" type="pres">
      <dgm:prSet presAssocID="{C1AB0579-9EC8-4B79-B33A-435F159AC8C7}" presName="img" presStyleLbl="fgImgPlace1" presStyleIdx="1" presStyleCnt="2" custScaleX="86957" custScaleY="8276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3000" r="-3000"/>
          </a:stretch>
        </a:blipFill>
        <a:ln>
          <a:noFill/>
        </a:ln>
        <a:effectLst>
          <a:outerShdw blurRad="50800" dist="50800" dir="5400000" algn="ctr" rotWithShape="0">
            <a:schemeClr val="tx1"/>
          </a:outerShdw>
        </a:effectLst>
      </dgm:spPr>
      <dgm:t>
        <a:bodyPr/>
        <a:lstStyle/>
        <a:p>
          <a:endParaRPr lang="en-US"/>
        </a:p>
      </dgm:t>
      <dgm:extLst>
        <a:ext uri="{E40237B7-FDA0-4F09-8148-C483321AD2D9}">
          <dgm14:cNvPr xmlns:dgm14="http://schemas.microsoft.com/office/drawing/2010/diagram" id="0" name="" descr="Money with solid fill"/>
        </a:ext>
      </dgm:extLst>
    </dgm:pt>
    <dgm:pt modelId="{F3EE81FB-25EC-493F-9959-EE3040672157}" type="pres">
      <dgm:prSet presAssocID="{C1AB0579-9EC8-4B79-B33A-435F159AC8C7}" presName="text" presStyleLbl="node1" presStyleIdx="1" presStyleCnt="2">
        <dgm:presLayoutVars>
          <dgm:bulletEnabled val="1"/>
        </dgm:presLayoutVars>
      </dgm:prSet>
      <dgm:spPr/>
      <dgm:t>
        <a:bodyPr/>
        <a:lstStyle/>
        <a:p>
          <a:endParaRPr lang="en-US"/>
        </a:p>
      </dgm:t>
    </dgm:pt>
  </dgm:ptLst>
  <dgm:cxnLst>
    <dgm:cxn modelId="{16465924-723F-4E51-A973-67B7CC43CFE2}" srcId="{CA9C1423-32A1-4CA3-AA6C-1F1A4B0F84B9}" destId="{C1AB0579-9EC8-4B79-B33A-435F159AC8C7}" srcOrd="1" destOrd="0" parTransId="{E90F26A5-D210-46EE-AF4D-1BC454ABC201}" sibTransId="{9260A3A2-C350-4C21-8D8C-2A536E7AAC7D}"/>
    <dgm:cxn modelId="{96B79DBB-AA1C-4BE9-B565-B4297A2D0C34}" type="presOf" srcId="{CA9C1423-32A1-4CA3-AA6C-1F1A4B0F84B9}" destId="{6EA40931-AD4F-44B8-BABE-CEE0C11E0344}" srcOrd="0" destOrd="0" presId="urn:microsoft.com/office/officeart/2005/8/layout/vList4"/>
    <dgm:cxn modelId="{AB85E5B8-8B5F-413A-9295-4C4661F1D59B}" type="presOf" srcId="{E4E5D285-7A70-4471-9C6E-63B13843CF46}" destId="{901F1014-9158-4CB4-91BF-01E4DA806591}" srcOrd="1" destOrd="0" presId="urn:microsoft.com/office/officeart/2005/8/layout/vList4"/>
    <dgm:cxn modelId="{0975BE26-5047-4BAF-9407-59EC65A299AE}" srcId="{CA9C1423-32A1-4CA3-AA6C-1F1A4B0F84B9}" destId="{E4E5D285-7A70-4471-9C6E-63B13843CF46}" srcOrd="0" destOrd="0" parTransId="{AD4AF49A-45DE-4DC8-A847-CE320930DA30}" sibTransId="{93F17229-7346-46C2-A528-A965D6BADB92}"/>
    <dgm:cxn modelId="{8F19F37B-A6F2-4B27-A571-FF4796C5912D}" type="presOf" srcId="{E4E5D285-7A70-4471-9C6E-63B13843CF46}" destId="{1088FFDC-B535-49B8-BCA0-8731F0E2F7CD}" srcOrd="0" destOrd="0" presId="urn:microsoft.com/office/officeart/2005/8/layout/vList4"/>
    <dgm:cxn modelId="{A3D64DB8-7CA7-4A18-B358-EFE28CD5EF62}" type="presOf" srcId="{C1AB0579-9EC8-4B79-B33A-435F159AC8C7}" destId="{4C2A345F-11ED-4ECE-9DDA-B17D0077DE6A}" srcOrd="0" destOrd="0" presId="urn:microsoft.com/office/officeart/2005/8/layout/vList4"/>
    <dgm:cxn modelId="{7E46F225-8335-4913-A5BD-88E2EFD2CE92}" type="presOf" srcId="{C1AB0579-9EC8-4B79-B33A-435F159AC8C7}" destId="{F3EE81FB-25EC-493F-9959-EE3040672157}" srcOrd="1" destOrd="0" presId="urn:microsoft.com/office/officeart/2005/8/layout/vList4"/>
    <dgm:cxn modelId="{7F160E3C-5070-498D-9189-4FDA478CA8EA}" type="presParOf" srcId="{6EA40931-AD4F-44B8-BABE-CEE0C11E0344}" destId="{7C66E166-7EAF-45CB-92BF-EDB9A6FA343B}" srcOrd="0" destOrd="0" presId="urn:microsoft.com/office/officeart/2005/8/layout/vList4"/>
    <dgm:cxn modelId="{FE502949-A37A-43AF-BB03-1B38EAF0EC67}" type="presParOf" srcId="{7C66E166-7EAF-45CB-92BF-EDB9A6FA343B}" destId="{1088FFDC-B535-49B8-BCA0-8731F0E2F7CD}" srcOrd="0" destOrd="0" presId="urn:microsoft.com/office/officeart/2005/8/layout/vList4"/>
    <dgm:cxn modelId="{D17930BB-2B74-4699-BF38-0DA57657EBB7}" type="presParOf" srcId="{7C66E166-7EAF-45CB-92BF-EDB9A6FA343B}" destId="{595BEB22-7E03-4826-9279-2890A8623024}" srcOrd="1" destOrd="0" presId="urn:microsoft.com/office/officeart/2005/8/layout/vList4"/>
    <dgm:cxn modelId="{E50FCC8A-5274-43CA-A783-D515D2D4D0D2}" type="presParOf" srcId="{7C66E166-7EAF-45CB-92BF-EDB9A6FA343B}" destId="{901F1014-9158-4CB4-91BF-01E4DA806591}" srcOrd="2" destOrd="0" presId="urn:microsoft.com/office/officeart/2005/8/layout/vList4"/>
    <dgm:cxn modelId="{4D43A072-2314-47ED-9B52-2C12BDA12BD9}" type="presParOf" srcId="{6EA40931-AD4F-44B8-BABE-CEE0C11E0344}" destId="{4227BCD0-A030-4DD3-A72E-926078FF8A0B}" srcOrd="1" destOrd="0" presId="urn:microsoft.com/office/officeart/2005/8/layout/vList4"/>
    <dgm:cxn modelId="{E7A90EF7-6627-4E1B-8379-4F6929620CB1}" type="presParOf" srcId="{6EA40931-AD4F-44B8-BABE-CEE0C11E0344}" destId="{C90807F8-5DCC-4162-94B5-F9A353D5457F}" srcOrd="2" destOrd="0" presId="urn:microsoft.com/office/officeart/2005/8/layout/vList4"/>
    <dgm:cxn modelId="{C1C08A9B-CA37-49A3-8189-DBD216292BEA}" type="presParOf" srcId="{C90807F8-5DCC-4162-94B5-F9A353D5457F}" destId="{4C2A345F-11ED-4ECE-9DDA-B17D0077DE6A}" srcOrd="0" destOrd="0" presId="urn:microsoft.com/office/officeart/2005/8/layout/vList4"/>
    <dgm:cxn modelId="{03DD7066-0110-4025-B569-CEE2394AB066}" type="presParOf" srcId="{C90807F8-5DCC-4162-94B5-F9A353D5457F}" destId="{B2BFB2A9-E4C0-4D85-BA46-42CC69B2CB32}" srcOrd="1" destOrd="0" presId="urn:microsoft.com/office/officeart/2005/8/layout/vList4"/>
    <dgm:cxn modelId="{CCAB85EB-1414-41AF-8A0C-4BCACF54EA4F}" type="presParOf" srcId="{C90807F8-5DCC-4162-94B5-F9A353D5457F}" destId="{F3EE81FB-25EC-493F-9959-EE304067215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478E6C67-F78D-4F50-89D7-65DD479441B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AC20DF1-5A5A-4644-B4F5-D89690EA3B7A}">
      <dgm:prSet phldrT="[Text]" custT="1"/>
      <dgm:spPr/>
      <dgm:t>
        <a:bodyPr/>
        <a:lstStyle/>
        <a:p>
          <a:r>
            <a:rPr lang="en-US" sz="2800" b="1" dirty="0">
              <a:solidFill>
                <a:schemeClr val="tx1"/>
              </a:solidFill>
            </a:rPr>
            <a:t>Federal Government</a:t>
          </a:r>
        </a:p>
      </dgm:t>
    </dgm:pt>
    <dgm:pt modelId="{F378C1BF-DE98-4AC9-98D7-C3B3416182C0}" type="parTrans" cxnId="{28343C97-AE70-458E-BEC9-D377E98C0382}">
      <dgm:prSet/>
      <dgm:spPr/>
      <dgm:t>
        <a:bodyPr/>
        <a:lstStyle/>
        <a:p>
          <a:endParaRPr lang="en-US" sz="2800" b="1">
            <a:solidFill>
              <a:schemeClr val="tx1"/>
            </a:solidFill>
          </a:endParaRPr>
        </a:p>
      </dgm:t>
    </dgm:pt>
    <dgm:pt modelId="{8E24DD82-9968-4EB6-AEF1-9243B1747479}" type="sibTrans" cxnId="{28343C97-AE70-458E-BEC9-D377E98C0382}">
      <dgm:prSet/>
      <dgm:spPr/>
      <dgm:t>
        <a:bodyPr/>
        <a:lstStyle/>
        <a:p>
          <a:endParaRPr lang="en-US" sz="2800" b="1">
            <a:solidFill>
              <a:schemeClr val="tx1"/>
            </a:solidFill>
          </a:endParaRPr>
        </a:p>
      </dgm:t>
    </dgm:pt>
    <dgm:pt modelId="{BF333ED4-6EA4-4B92-A737-5491F0A98B06}">
      <dgm:prSet phldrT="[Text]" custT="1"/>
      <dgm:spPr/>
      <dgm:t>
        <a:bodyPr/>
        <a:lstStyle/>
        <a:p>
          <a:r>
            <a:rPr lang="en-US" sz="2800" b="1" dirty="0">
              <a:solidFill>
                <a:schemeClr val="tx1"/>
              </a:solidFill>
            </a:rPr>
            <a:t>State Government</a:t>
          </a:r>
        </a:p>
      </dgm:t>
    </dgm:pt>
    <dgm:pt modelId="{D1AE583E-7448-4C42-A4F0-432748089363}" type="parTrans" cxnId="{E9D29E9B-4914-4EC4-8AE7-312801EE1A5C}">
      <dgm:prSet/>
      <dgm:spPr/>
      <dgm:t>
        <a:bodyPr/>
        <a:lstStyle/>
        <a:p>
          <a:endParaRPr lang="en-US" sz="2800" b="1">
            <a:solidFill>
              <a:schemeClr val="tx1"/>
            </a:solidFill>
          </a:endParaRPr>
        </a:p>
      </dgm:t>
    </dgm:pt>
    <dgm:pt modelId="{42537334-9BF5-4F25-BE8A-BEAFD2FF5D82}" type="sibTrans" cxnId="{E9D29E9B-4914-4EC4-8AE7-312801EE1A5C}">
      <dgm:prSet/>
      <dgm:spPr/>
      <dgm:t>
        <a:bodyPr/>
        <a:lstStyle/>
        <a:p>
          <a:endParaRPr lang="en-US" sz="2800" b="1">
            <a:solidFill>
              <a:schemeClr val="tx1"/>
            </a:solidFill>
          </a:endParaRPr>
        </a:p>
      </dgm:t>
    </dgm:pt>
    <dgm:pt modelId="{BD93EDEA-046A-434A-80AC-D7C0810BCF9C}">
      <dgm:prSet phldrT="[Text]" custT="1"/>
      <dgm:spPr/>
      <dgm:t>
        <a:bodyPr/>
        <a:lstStyle/>
        <a:p>
          <a:r>
            <a:rPr lang="en-US" sz="2800" b="1" dirty="0">
              <a:solidFill>
                <a:schemeClr val="tx1"/>
              </a:solidFill>
            </a:rPr>
            <a:t>College &amp; Universities</a:t>
          </a:r>
        </a:p>
      </dgm:t>
    </dgm:pt>
    <dgm:pt modelId="{0C0D8FD3-7ACB-459C-B260-B1F2A3F576E4}" type="parTrans" cxnId="{D1A15541-5E14-426D-A2CE-E69ECF489B3E}">
      <dgm:prSet/>
      <dgm:spPr/>
      <dgm:t>
        <a:bodyPr/>
        <a:lstStyle/>
        <a:p>
          <a:endParaRPr lang="en-US" sz="2800" b="1">
            <a:solidFill>
              <a:schemeClr val="tx1"/>
            </a:solidFill>
          </a:endParaRPr>
        </a:p>
      </dgm:t>
    </dgm:pt>
    <dgm:pt modelId="{C01A72EC-0E87-4421-8F06-878C9247D1D7}" type="sibTrans" cxnId="{D1A15541-5E14-426D-A2CE-E69ECF489B3E}">
      <dgm:prSet/>
      <dgm:spPr/>
      <dgm:t>
        <a:bodyPr/>
        <a:lstStyle/>
        <a:p>
          <a:endParaRPr lang="en-US" sz="2800" b="1">
            <a:solidFill>
              <a:schemeClr val="tx1"/>
            </a:solidFill>
          </a:endParaRPr>
        </a:p>
      </dgm:t>
    </dgm:pt>
    <dgm:pt modelId="{B0330FCC-2903-4F47-9E13-0A7E842F613F}">
      <dgm:prSet phldrT="[Text]" custT="1"/>
      <dgm:spPr/>
      <dgm:t>
        <a:bodyPr/>
        <a:lstStyle/>
        <a:p>
          <a:r>
            <a:rPr lang="en-US" sz="2800" b="1" dirty="0">
              <a:solidFill>
                <a:schemeClr val="tx1"/>
              </a:solidFill>
            </a:rPr>
            <a:t>Private</a:t>
          </a:r>
        </a:p>
      </dgm:t>
    </dgm:pt>
    <dgm:pt modelId="{F111BC1D-7315-4562-A824-6A8A0BC53FE2}" type="parTrans" cxnId="{74EE7D27-A43C-46AE-8B9D-65B22DC9B3ED}">
      <dgm:prSet/>
      <dgm:spPr/>
      <dgm:t>
        <a:bodyPr/>
        <a:lstStyle/>
        <a:p>
          <a:endParaRPr lang="en-US" sz="2800" b="1">
            <a:solidFill>
              <a:schemeClr val="tx1"/>
            </a:solidFill>
          </a:endParaRPr>
        </a:p>
      </dgm:t>
    </dgm:pt>
    <dgm:pt modelId="{FF5BD486-C93F-4EFD-8C54-AA299E0451A1}" type="sibTrans" cxnId="{74EE7D27-A43C-46AE-8B9D-65B22DC9B3ED}">
      <dgm:prSet/>
      <dgm:spPr/>
      <dgm:t>
        <a:bodyPr/>
        <a:lstStyle/>
        <a:p>
          <a:endParaRPr lang="en-US" sz="2800" b="1">
            <a:solidFill>
              <a:schemeClr val="tx1"/>
            </a:solidFill>
          </a:endParaRPr>
        </a:p>
      </dgm:t>
    </dgm:pt>
    <dgm:pt modelId="{52BD8AD3-218C-49D6-8052-1EE08079E1F9}" type="pres">
      <dgm:prSet presAssocID="{478E6C67-F78D-4F50-89D7-65DD479441BE}" presName="diagram" presStyleCnt="0">
        <dgm:presLayoutVars>
          <dgm:dir/>
          <dgm:resizeHandles val="exact"/>
        </dgm:presLayoutVars>
      </dgm:prSet>
      <dgm:spPr/>
      <dgm:t>
        <a:bodyPr/>
        <a:lstStyle/>
        <a:p>
          <a:endParaRPr lang="en-US"/>
        </a:p>
      </dgm:t>
    </dgm:pt>
    <dgm:pt modelId="{28FA45EA-9DDC-484A-BB08-3B7379DA4C59}" type="pres">
      <dgm:prSet presAssocID="{4AC20DF1-5A5A-4644-B4F5-D89690EA3B7A}" presName="node" presStyleLbl="node1" presStyleIdx="0" presStyleCnt="4">
        <dgm:presLayoutVars>
          <dgm:bulletEnabled val="1"/>
        </dgm:presLayoutVars>
      </dgm:prSet>
      <dgm:spPr>
        <a:prstGeom prst="roundRect">
          <a:avLst/>
        </a:prstGeom>
      </dgm:spPr>
      <dgm:t>
        <a:bodyPr/>
        <a:lstStyle/>
        <a:p>
          <a:endParaRPr lang="en-US"/>
        </a:p>
      </dgm:t>
    </dgm:pt>
    <dgm:pt modelId="{4E9345C7-3B26-422B-87E8-42ACAA378660}" type="pres">
      <dgm:prSet presAssocID="{8E24DD82-9968-4EB6-AEF1-9243B1747479}" presName="sibTrans" presStyleCnt="0"/>
      <dgm:spPr/>
    </dgm:pt>
    <dgm:pt modelId="{D9321E9B-6D6E-47B4-8386-931DCAF02CD4}" type="pres">
      <dgm:prSet presAssocID="{BF333ED4-6EA4-4B92-A737-5491F0A98B06}" presName="node" presStyleLbl="node1" presStyleIdx="1" presStyleCnt="4">
        <dgm:presLayoutVars>
          <dgm:bulletEnabled val="1"/>
        </dgm:presLayoutVars>
      </dgm:prSet>
      <dgm:spPr>
        <a:prstGeom prst="roundRect">
          <a:avLst/>
        </a:prstGeom>
      </dgm:spPr>
      <dgm:t>
        <a:bodyPr/>
        <a:lstStyle/>
        <a:p>
          <a:endParaRPr lang="en-US"/>
        </a:p>
      </dgm:t>
    </dgm:pt>
    <dgm:pt modelId="{9CFFDD0A-B7CC-40AA-9F26-1DF828CEBEE0}" type="pres">
      <dgm:prSet presAssocID="{42537334-9BF5-4F25-BE8A-BEAFD2FF5D82}" presName="sibTrans" presStyleCnt="0"/>
      <dgm:spPr/>
    </dgm:pt>
    <dgm:pt modelId="{F50D756E-1C8B-48FC-9777-E4399B26FC9A}" type="pres">
      <dgm:prSet presAssocID="{BD93EDEA-046A-434A-80AC-D7C0810BCF9C}" presName="node" presStyleLbl="node1" presStyleIdx="2" presStyleCnt="4">
        <dgm:presLayoutVars>
          <dgm:bulletEnabled val="1"/>
        </dgm:presLayoutVars>
      </dgm:prSet>
      <dgm:spPr>
        <a:prstGeom prst="roundRect">
          <a:avLst/>
        </a:prstGeom>
      </dgm:spPr>
      <dgm:t>
        <a:bodyPr/>
        <a:lstStyle/>
        <a:p>
          <a:endParaRPr lang="en-US"/>
        </a:p>
      </dgm:t>
    </dgm:pt>
    <dgm:pt modelId="{E7074E66-8CE3-4701-9E05-14B399706999}" type="pres">
      <dgm:prSet presAssocID="{C01A72EC-0E87-4421-8F06-878C9247D1D7}" presName="sibTrans" presStyleCnt="0"/>
      <dgm:spPr/>
    </dgm:pt>
    <dgm:pt modelId="{D11A4AB3-744E-4DA0-8195-7447B047AFA4}" type="pres">
      <dgm:prSet presAssocID="{B0330FCC-2903-4F47-9E13-0A7E842F613F}" presName="node" presStyleLbl="node1" presStyleIdx="3" presStyleCnt="4">
        <dgm:presLayoutVars>
          <dgm:bulletEnabled val="1"/>
        </dgm:presLayoutVars>
      </dgm:prSet>
      <dgm:spPr>
        <a:prstGeom prst="roundRect">
          <a:avLst/>
        </a:prstGeom>
      </dgm:spPr>
      <dgm:t>
        <a:bodyPr/>
        <a:lstStyle/>
        <a:p>
          <a:endParaRPr lang="en-US"/>
        </a:p>
      </dgm:t>
    </dgm:pt>
  </dgm:ptLst>
  <dgm:cxnLst>
    <dgm:cxn modelId="{28343C97-AE70-458E-BEC9-D377E98C0382}" srcId="{478E6C67-F78D-4F50-89D7-65DD479441BE}" destId="{4AC20DF1-5A5A-4644-B4F5-D89690EA3B7A}" srcOrd="0" destOrd="0" parTransId="{F378C1BF-DE98-4AC9-98D7-C3B3416182C0}" sibTransId="{8E24DD82-9968-4EB6-AEF1-9243B1747479}"/>
    <dgm:cxn modelId="{CC779F49-9000-4BD8-A03E-A17452B93C85}" type="presOf" srcId="{B0330FCC-2903-4F47-9E13-0A7E842F613F}" destId="{D11A4AB3-744E-4DA0-8195-7447B047AFA4}" srcOrd="0" destOrd="0" presId="urn:microsoft.com/office/officeart/2005/8/layout/default"/>
    <dgm:cxn modelId="{30625A45-1767-4306-AB1E-4A33EC779349}" type="presOf" srcId="{478E6C67-F78D-4F50-89D7-65DD479441BE}" destId="{52BD8AD3-218C-49D6-8052-1EE08079E1F9}" srcOrd="0" destOrd="0" presId="urn:microsoft.com/office/officeart/2005/8/layout/default"/>
    <dgm:cxn modelId="{D1A15541-5E14-426D-A2CE-E69ECF489B3E}" srcId="{478E6C67-F78D-4F50-89D7-65DD479441BE}" destId="{BD93EDEA-046A-434A-80AC-D7C0810BCF9C}" srcOrd="2" destOrd="0" parTransId="{0C0D8FD3-7ACB-459C-B260-B1F2A3F576E4}" sibTransId="{C01A72EC-0E87-4421-8F06-878C9247D1D7}"/>
    <dgm:cxn modelId="{08028F00-ED54-4C0A-9221-4264DA8379B1}" type="presOf" srcId="{4AC20DF1-5A5A-4644-B4F5-D89690EA3B7A}" destId="{28FA45EA-9DDC-484A-BB08-3B7379DA4C59}" srcOrd="0" destOrd="0" presId="urn:microsoft.com/office/officeart/2005/8/layout/default"/>
    <dgm:cxn modelId="{E4EEEB14-6371-4FAD-837E-D25DE51E4BD4}" type="presOf" srcId="{BF333ED4-6EA4-4B92-A737-5491F0A98B06}" destId="{D9321E9B-6D6E-47B4-8386-931DCAF02CD4}" srcOrd="0" destOrd="0" presId="urn:microsoft.com/office/officeart/2005/8/layout/default"/>
    <dgm:cxn modelId="{D4BFA09E-B591-4371-858D-53AE06F27DF8}" type="presOf" srcId="{BD93EDEA-046A-434A-80AC-D7C0810BCF9C}" destId="{F50D756E-1C8B-48FC-9777-E4399B26FC9A}" srcOrd="0" destOrd="0" presId="urn:microsoft.com/office/officeart/2005/8/layout/default"/>
    <dgm:cxn modelId="{E9D29E9B-4914-4EC4-8AE7-312801EE1A5C}" srcId="{478E6C67-F78D-4F50-89D7-65DD479441BE}" destId="{BF333ED4-6EA4-4B92-A737-5491F0A98B06}" srcOrd="1" destOrd="0" parTransId="{D1AE583E-7448-4C42-A4F0-432748089363}" sibTransId="{42537334-9BF5-4F25-BE8A-BEAFD2FF5D82}"/>
    <dgm:cxn modelId="{74EE7D27-A43C-46AE-8B9D-65B22DC9B3ED}" srcId="{478E6C67-F78D-4F50-89D7-65DD479441BE}" destId="{B0330FCC-2903-4F47-9E13-0A7E842F613F}" srcOrd="3" destOrd="0" parTransId="{F111BC1D-7315-4562-A824-6A8A0BC53FE2}" sibTransId="{FF5BD486-C93F-4EFD-8C54-AA299E0451A1}"/>
    <dgm:cxn modelId="{D154ADE9-AAA7-4103-8D43-01D48011D682}" type="presParOf" srcId="{52BD8AD3-218C-49D6-8052-1EE08079E1F9}" destId="{28FA45EA-9DDC-484A-BB08-3B7379DA4C59}" srcOrd="0" destOrd="0" presId="urn:microsoft.com/office/officeart/2005/8/layout/default"/>
    <dgm:cxn modelId="{6D122FD3-97E6-49CB-A308-A76E973C89F2}" type="presParOf" srcId="{52BD8AD3-218C-49D6-8052-1EE08079E1F9}" destId="{4E9345C7-3B26-422B-87E8-42ACAA378660}" srcOrd="1" destOrd="0" presId="urn:microsoft.com/office/officeart/2005/8/layout/default"/>
    <dgm:cxn modelId="{29858E33-43F3-48D8-ABDF-F4C4D1749E0E}" type="presParOf" srcId="{52BD8AD3-218C-49D6-8052-1EE08079E1F9}" destId="{D9321E9B-6D6E-47B4-8386-931DCAF02CD4}" srcOrd="2" destOrd="0" presId="urn:microsoft.com/office/officeart/2005/8/layout/default"/>
    <dgm:cxn modelId="{33F6AA97-89F0-4C04-99B1-B6CA91922C6D}" type="presParOf" srcId="{52BD8AD3-218C-49D6-8052-1EE08079E1F9}" destId="{9CFFDD0A-B7CC-40AA-9F26-1DF828CEBEE0}" srcOrd="3" destOrd="0" presId="urn:microsoft.com/office/officeart/2005/8/layout/default"/>
    <dgm:cxn modelId="{47F24133-4071-4353-8A53-1C368038415C}" type="presParOf" srcId="{52BD8AD3-218C-49D6-8052-1EE08079E1F9}" destId="{F50D756E-1C8B-48FC-9777-E4399B26FC9A}" srcOrd="4" destOrd="0" presId="urn:microsoft.com/office/officeart/2005/8/layout/default"/>
    <dgm:cxn modelId="{BA52995F-6471-42AB-86C0-0EE66F1AE709}" type="presParOf" srcId="{52BD8AD3-218C-49D6-8052-1EE08079E1F9}" destId="{E7074E66-8CE3-4701-9E05-14B399706999}" srcOrd="5" destOrd="0" presId="urn:microsoft.com/office/officeart/2005/8/layout/default"/>
    <dgm:cxn modelId="{F8E5492B-632E-4B54-BAAC-03C110FFA432}" type="presParOf" srcId="{52BD8AD3-218C-49D6-8052-1EE08079E1F9}" destId="{D11A4AB3-744E-4DA0-8195-7447B047AFA4}"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03CE95B-0580-4C19-BE3A-039A2D95BADE}"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F3F7FD15-98CB-4BF2-8DCA-31BE8899975E}">
      <dgm:prSet phldrT="[Text]" custT="1"/>
      <dgm:spPr/>
      <dgm:t>
        <a:bodyPr/>
        <a:lstStyle/>
        <a:p>
          <a:r>
            <a:rPr lang="en-US" sz="3600" b="1" dirty="0">
              <a:solidFill>
                <a:schemeClr val="tx1"/>
              </a:solidFill>
            </a:rPr>
            <a:t>ISAC</a:t>
          </a:r>
        </a:p>
      </dgm:t>
    </dgm:pt>
    <dgm:pt modelId="{19C4507A-4DF3-46A2-A83B-946F5872BD40}" type="parTrans" cxnId="{9447448A-295A-4A9F-85B0-8EE642A40E63}">
      <dgm:prSet/>
      <dgm:spPr/>
      <dgm:t>
        <a:bodyPr/>
        <a:lstStyle/>
        <a:p>
          <a:endParaRPr lang="en-US" sz="1600">
            <a:solidFill>
              <a:schemeClr val="tx1"/>
            </a:solidFill>
          </a:endParaRPr>
        </a:p>
      </dgm:t>
    </dgm:pt>
    <dgm:pt modelId="{49F65258-9081-458C-B23A-6CE632FF4E24}" type="sibTrans" cxnId="{9447448A-295A-4A9F-85B0-8EE642A40E63}">
      <dgm:prSet/>
      <dgm:spPr/>
      <dgm:t>
        <a:bodyPr/>
        <a:lstStyle/>
        <a:p>
          <a:endParaRPr lang="en-US" sz="1600">
            <a:solidFill>
              <a:schemeClr val="tx1"/>
            </a:solidFill>
          </a:endParaRPr>
        </a:p>
      </dgm:t>
    </dgm:pt>
    <dgm:pt modelId="{A54A56E0-0D3C-4C47-A260-AF63D0295390}">
      <dgm:prSet phldrT="[Text]" custT="1"/>
      <dgm:spPr/>
      <dgm:t>
        <a:bodyPr/>
        <a:lstStyle/>
        <a:p>
          <a:r>
            <a:rPr lang="en-US" sz="2000" b="1" dirty="0">
              <a:solidFill>
                <a:schemeClr val="tx1"/>
              </a:solidFill>
            </a:rPr>
            <a:t>U.S. Department of Education</a:t>
          </a:r>
          <a:br>
            <a:rPr lang="en-US" sz="2000" b="1" dirty="0">
              <a:solidFill>
                <a:schemeClr val="tx1"/>
              </a:solidFill>
            </a:rPr>
          </a:br>
          <a:r>
            <a:rPr lang="en-US" sz="2000" b="1" dirty="0">
              <a:solidFill>
                <a:schemeClr val="tx1"/>
              </a:solidFill>
            </a:rPr>
            <a:t>Office of Federal Student Aid</a:t>
          </a:r>
        </a:p>
      </dgm:t>
    </dgm:pt>
    <dgm:pt modelId="{19FDC8A2-7550-49B5-83A8-198B50081390}" type="parTrans" cxnId="{33497604-4B90-4932-9AB2-D17D98D4289A}">
      <dgm:prSet/>
      <dgm:spPr/>
      <dgm:t>
        <a:bodyPr/>
        <a:lstStyle/>
        <a:p>
          <a:endParaRPr lang="en-US" sz="1600">
            <a:solidFill>
              <a:schemeClr val="tx1"/>
            </a:solidFill>
          </a:endParaRPr>
        </a:p>
      </dgm:t>
    </dgm:pt>
    <dgm:pt modelId="{E8A4BB2B-92A5-43D9-AE8C-CB5D36B3EC0D}" type="sibTrans" cxnId="{33497604-4B90-4932-9AB2-D17D98D4289A}">
      <dgm:prSet/>
      <dgm:spPr/>
      <dgm:t>
        <a:bodyPr/>
        <a:lstStyle/>
        <a:p>
          <a:endParaRPr lang="en-US" sz="1600">
            <a:solidFill>
              <a:schemeClr val="tx1"/>
            </a:solidFill>
          </a:endParaRPr>
        </a:p>
      </dgm:t>
    </dgm:pt>
    <dgm:pt modelId="{BDF1E202-B700-42B1-A7A0-01B3C76A8565}">
      <dgm:prSet custT="1"/>
      <dgm:spPr/>
      <dgm:t>
        <a:bodyPr lIns="274320"/>
        <a:lstStyle/>
        <a:p>
          <a:pPr algn="l">
            <a:buNone/>
          </a:pPr>
          <a:endParaRPr lang="en-US" sz="1800" dirty="0">
            <a:solidFill>
              <a:schemeClr val="tx1"/>
            </a:solidFill>
          </a:endParaRPr>
        </a:p>
      </dgm:t>
    </dgm:pt>
    <dgm:pt modelId="{25E7B108-452A-47F2-BBD3-A9C3E1792A67}" type="parTrans" cxnId="{7A2C207E-6129-4C29-8279-CD7C37A4D2C7}">
      <dgm:prSet/>
      <dgm:spPr/>
      <dgm:t>
        <a:bodyPr/>
        <a:lstStyle/>
        <a:p>
          <a:endParaRPr lang="en-US" sz="1600"/>
        </a:p>
      </dgm:t>
    </dgm:pt>
    <dgm:pt modelId="{1F2A263C-049B-4FD5-8A22-DC8519B38764}" type="sibTrans" cxnId="{7A2C207E-6129-4C29-8279-CD7C37A4D2C7}">
      <dgm:prSet/>
      <dgm:spPr/>
      <dgm:t>
        <a:bodyPr/>
        <a:lstStyle/>
        <a:p>
          <a:endParaRPr lang="en-US" sz="1600"/>
        </a:p>
      </dgm:t>
    </dgm:pt>
    <dgm:pt modelId="{E42698CF-D49B-41A7-8757-094E354246D6}">
      <dgm:prSet phldrT="[Text]" custT="1"/>
      <dgm:spPr/>
      <dgm:t>
        <a:bodyPr lIns="274320" anchor="t"/>
        <a:lstStyle/>
        <a:p>
          <a:pPr algn="l">
            <a:buClr>
              <a:schemeClr val="accent1"/>
            </a:buClr>
            <a:buSzPct val="100000"/>
            <a:buFont typeface="Arial" panose="020B0604020202020204" pitchFamily="34" charset="0"/>
            <a:buChar char="•"/>
          </a:pPr>
          <a:r>
            <a:rPr lang="en-US" sz="1800" dirty="0">
              <a:ln/>
              <a:ea typeface="+mn-lt"/>
              <a:cs typeface="+mn-lt"/>
            </a:rPr>
            <a:t>Grants</a:t>
          </a:r>
          <a:endParaRPr lang="en-US" sz="1800" dirty="0"/>
        </a:p>
      </dgm:t>
    </dgm:pt>
    <dgm:pt modelId="{BFEC9567-CD58-4593-9AAA-226D32D16302}" type="parTrans" cxnId="{17598117-2038-49D9-B50D-AD0C1E3169D1}">
      <dgm:prSet/>
      <dgm:spPr/>
      <dgm:t>
        <a:bodyPr/>
        <a:lstStyle/>
        <a:p>
          <a:endParaRPr lang="en-US" sz="1600"/>
        </a:p>
      </dgm:t>
    </dgm:pt>
    <dgm:pt modelId="{45631066-EEE6-4C83-BE10-DCFBBFBBC1E4}" type="sibTrans" cxnId="{17598117-2038-49D9-B50D-AD0C1E3169D1}">
      <dgm:prSet/>
      <dgm:spPr/>
      <dgm:t>
        <a:bodyPr/>
        <a:lstStyle/>
        <a:p>
          <a:endParaRPr lang="en-US" sz="1600"/>
        </a:p>
      </dgm:t>
    </dgm:pt>
    <dgm:pt modelId="{A777F345-CE71-4AB1-A45E-1471F09BD3A2}">
      <dgm:prSet phldrT="[Text]" custT="1"/>
      <dgm:spPr/>
      <dgm:t>
        <a:bodyPr lIns="274320" anchor="t"/>
        <a:lstStyle/>
        <a:p>
          <a:pPr algn="l">
            <a:buClr>
              <a:srgbClr val="DE1A3F"/>
            </a:buClr>
            <a:buSzPct val="150000"/>
            <a:buNone/>
          </a:pPr>
          <a:endParaRPr lang="en-US" sz="1800" dirty="0">
            <a:solidFill>
              <a:schemeClr val="tx1"/>
            </a:solidFill>
          </a:endParaRPr>
        </a:p>
      </dgm:t>
    </dgm:pt>
    <dgm:pt modelId="{5BD88E5E-FFC2-43AC-AFF2-CEDB8A6CEB00}" type="parTrans" cxnId="{304799A5-67FE-4131-940A-3A85563228A1}">
      <dgm:prSet/>
      <dgm:spPr/>
      <dgm:t>
        <a:bodyPr/>
        <a:lstStyle/>
        <a:p>
          <a:endParaRPr lang="en-US" sz="1600"/>
        </a:p>
      </dgm:t>
    </dgm:pt>
    <dgm:pt modelId="{DA2C96C1-EE8A-4667-9F1A-4F4C6EF06EFD}" type="sibTrans" cxnId="{304799A5-67FE-4131-940A-3A85563228A1}">
      <dgm:prSet/>
      <dgm:spPr/>
      <dgm:t>
        <a:bodyPr/>
        <a:lstStyle/>
        <a:p>
          <a:endParaRPr lang="en-US" sz="1600"/>
        </a:p>
      </dgm:t>
    </dgm:pt>
    <dgm:pt modelId="{D71F337F-C2D5-48D0-BC92-CEB05E35484B}">
      <dgm:prSet phldrT="[Text]" custT="1"/>
      <dgm:spPr/>
      <dgm:t>
        <a:bodyPr lIns="274320" anchor="t"/>
        <a:lstStyle/>
        <a:p>
          <a:pPr algn="l">
            <a:buClr>
              <a:srgbClr val="DE1A3F"/>
            </a:buClr>
            <a:buSzPct val="150000"/>
            <a:buNone/>
          </a:pPr>
          <a:endParaRPr lang="en-US" sz="1800" dirty="0">
            <a:solidFill>
              <a:schemeClr val="tx1"/>
            </a:solidFill>
          </a:endParaRPr>
        </a:p>
      </dgm:t>
    </dgm:pt>
    <dgm:pt modelId="{7A7B4532-151D-4664-8BB7-D2195A7E55FA}" type="parTrans" cxnId="{247D3D33-023E-4B30-818F-1E36C72F3E48}">
      <dgm:prSet/>
      <dgm:spPr/>
      <dgm:t>
        <a:bodyPr/>
        <a:lstStyle/>
        <a:p>
          <a:endParaRPr lang="en-US" sz="1600"/>
        </a:p>
      </dgm:t>
    </dgm:pt>
    <dgm:pt modelId="{675AEA01-C8A6-4E3E-B205-70DF1400BB88}" type="sibTrans" cxnId="{247D3D33-023E-4B30-818F-1E36C72F3E48}">
      <dgm:prSet/>
      <dgm:spPr/>
      <dgm:t>
        <a:bodyPr/>
        <a:lstStyle/>
        <a:p>
          <a:endParaRPr lang="en-US" sz="1600"/>
        </a:p>
      </dgm:t>
    </dgm:pt>
    <dgm:pt modelId="{4A5C4207-463F-4F31-AF0D-20644725A47F}">
      <dgm:prSet custT="1"/>
      <dgm:spPr/>
      <dgm:t>
        <a:bodyPr lIns="274320"/>
        <a:lstStyle/>
        <a:p>
          <a:pPr algn="l">
            <a:buNone/>
          </a:pPr>
          <a:endParaRPr lang="en-US" sz="1800" dirty="0">
            <a:solidFill>
              <a:schemeClr val="tx1"/>
            </a:solidFill>
          </a:endParaRPr>
        </a:p>
      </dgm:t>
    </dgm:pt>
    <dgm:pt modelId="{4D8B4AFD-39AC-4207-8E64-642398AE50C8}" type="sibTrans" cxnId="{CEE43856-9AE2-447C-AB6D-565B5C410CAB}">
      <dgm:prSet/>
      <dgm:spPr/>
      <dgm:t>
        <a:bodyPr/>
        <a:lstStyle/>
        <a:p>
          <a:endParaRPr lang="en-US" sz="1600"/>
        </a:p>
      </dgm:t>
    </dgm:pt>
    <dgm:pt modelId="{2921A166-0C7F-46D5-9E91-DB40CB9C7E37}" type="parTrans" cxnId="{CEE43856-9AE2-447C-AB6D-565B5C410CAB}">
      <dgm:prSet/>
      <dgm:spPr/>
      <dgm:t>
        <a:bodyPr/>
        <a:lstStyle/>
        <a:p>
          <a:endParaRPr lang="en-US" sz="1600"/>
        </a:p>
      </dgm:t>
    </dgm:pt>
    <dgm:pt modelId="{A545936E-5532-4DDB-9C48-7F4F1318BF12}">
      <dgm:prSet custT="1"/>
      <dgm:spPr/>
      <dgm:t>
        <a:bodyPr lIns="274320"/>
        <a:lstStyle/>
        <a:p>
          <a:pPr algn="l">
            <a:buNone/>
          </a:pPr>
          <a:endParaRPr lang="en-US" sz="1800" dirty="0">
            <a:solidFill>
              <a:schemeClr val="tx1"/>
            </a:solidFill>
          </a:endParaRPr>
        </a:p>
      </dgm:t>
    </dgm:pt>
    <dgm:pt modelId="{B2B16A24-8A55-494F-A813-92A1069BADA4}" type="sibTrans" cxnId="{4B2CB021-3E76-4596-B114-86EF38961B51}">
      <dgm:prSet/>
      <dgm:spPr/>
      <dgm:t>
        <a:bodyPr/>
        <a:lstStyle/>
        <a:p>
          <a:endParaRPr lang="en-US" sz="1600"/>
        </a:p>
      </dgm:t>
    </dgm:pt>
    <dgm:pt modelId="{02936BFF-BD32-4298-BD02-DFB25207828C}" type="parTrans" cxnId="{4B2CB021-3E76-4596-B114-86EF38961B51}">
      <dgm:prSet/>
      <dgm:spPr/>
      <dgm:t>
        <a:bodyPr/>
        <a:lstStyle/>
        <a:p>
          <a:endParaRPr lang="en-US" sz="1600"/>
        </a:p>
      </dgm:t>
    </dgm:pt>
    <dgm:pt modelId="{D707A6BD-C8E0-4E11-9236-A1423172B796}">
      <dgm:prSet custT="1"/>
      <dgm:spPr/>
      <dgm:t>
        <a:bodyPr lIns="274320"/>
        <a:lstStyle/>
        <a:p>
          <a:pPr algn="ctr">
            <a:buNone/>
          </a:pPr>
          <a:r>
            <a:rPr lang="en-US" sz="1800" b="1" dirty="0">
              <a:hlinkClick xmlns:r="http://schemas.openxmlformats.org/officeDocument/2006/relationships" r:id="rId1">
                <a:extLst>
                  <a:ext uri="{A12FA001-AC4F-418D-AE19-62706E023703}">
                    <ahyp:hlinkClr xmlns:ahyp="http://schemas.microsoft.com/office/drawing/2018/hyperlinkcolor" xmlns="" val="tx"/>
                  </a:ext>
                </a:extLst>
              </a:hlinkClick>
            </a:rPr>
            <a:t>www.StudentAid.gov</a:t>
          </a:r>
          <a:endParaRPr lang="en-US" sz="1800" dirty="0"/>
        </a:p>
      </dgm:t>
    </dgm:pt>
    <dgm:pt modelId="{E8D8C17A-CDE2-4034-BF59-64C80B7B2CD1}" type="sibTrans" cxnId="{76BC26A8-3E61-493A-9DA1-DF8D95C2716C}">
      <dgm:prSet/>
      <dgm:spPr/>
      <dgm:t>
        <a:bodyPr/>
        <a:lstStyle/>
        <a:p>
          <a:endParaRPr lang="en-US" sz="1600">
            <a:solidFill>
              <a:schemeClr val="tx1"/>
            </a:solidFill>
          </a:endParaRPr>
        </a:p>
      </dgm:t>
    </dgm:pt>
    <dgm:pt modelId="{730FE297-D5CD-4F83-9172-08AE811794E1}" type="parTrans" cxnId="{76BC26A8-3E61-493A-9DA1-DF8D95C2716C}">
      <dgm:prSet/>
      <dgm:spPr/>
      <dgm:t>
        <a:bodyPr/>
        <a:lstStyle/>
        <a:p>
          <a:endParaRPr lang="en-US" sz="1600">
            <a:solidFill>
              <a:schemeClr val="tx1"/>
            </a:solidFill>
          </a:endParaRPr>
        </a:p>
      </dgm:t>
    </dgm:pt>
    <dgm:pt modelId="{DE9E1133-CFDD-410F-A4FE-E8B6AA3278B1}">
      <dgm:prSet custT="1"/>
      <dgm:spPr/>
      <dgm:t>
        <a:bodyPr lIns="274320"/>
        <a:lstStyle/>
        <a:p>
          <a:pPr algn="l">
            <a:buNone/>
          </a:pPr>
          <a:endParaRPr lang="en-US" sz="800" dirty="0">
            <a:solidFill>
              <a:schemeClr val="tx1"/>
            </a:solidFill>
          </a:endParaRPr>
        </a:p>
      </dgm:t>
    </dgm:pt>
    <dgm:pt modelId="{3FF7C926-6B9C-4D44-BF06-EC56054F3292}" type="sibTrans" cxnId="{49ACCDB3-1579-433C-93C2-6883877E5E62}">
      <dgm:prSet/>
      <dgm:spPr/>
      <dgm:t>
        <a:bodyPr/>
        <a:lstStyle/>
        <a:p>
          <a:endParaRPr lang="en-US" sz="1600"/>
        </a:p>
      </dgm:t>
    </dgm:pt>
    <dgm:pt modelId="{CEA72EF5-102D-4452-ADF3-DBB96BB27298}" type="parTrans" cxnId="{49ACCDB3-1579-433C-93C2-6883877E5E62}">
      <dgm:prSet/>
      <dgm:spPr/>
      <dgm:t>
        <a:bodyPr/>
        <a:lstStyle/>
        <a:p>
          <a:endParaRPr lang="en-US" sz="1600"/>
        </a:p>
      </dgm:t>
    </dgm:pt>
    <dgm:pt modelId="{975059D7-C4E9-49EC-8B14-88A2BAAED415}">
      <dgm:prSet phldrT="[Text]" custT="1"/>
      <dgm:spPr/>
      <dgm:t>
        <a:bodyPr lIns="274320" anchor="t"/>
        <a:lstStyle/>
        <a:p>
          <a:pPr algn="l">
            <a:buClr>
              <a:schemeClr val="accent1"/>
            </a:buClr>
            <a:buSzPct val="100000"/>
            <a:buFont typeface="Arial" panose="020B0604020202020204" pitchFamily="34" charset="0"/>
            <a:buChar char="•"/>
          </a:pPr>
          <a:r>
            <a:rPr lang="en-US" sz="1800" dirty="0"/>
            <a:t>Prepaid tuition</a:t>
          </a:r>
        </a:p>
      </dgm:t>
    </dgm:pt>
    <dgm:pt modelId="{A755F588-431C-4D1D-8817-D210DFB3BEA6}" type="parTrans" cxnId="{1D7FAF56-0349-4E4C-97C1-16888A818721}">
      <dgm:prSet/>
      <dgm:spPr/>
      <dgm:t>
        <a:bodyPr/>
        <a:lstStyle/>
        <a:p>
          <a:endParaRPr lang="en-US" sz="1600"/>
        </a:p>
      </dgm:t>
    </dgm:pt>
    <dgm:pt modelId="{5DF961DC-CEB8-48E1-92D4-AACA7C020A84}" type="sibTrans" cxnId="{1D7FAF56-0349-4E4C-97C1-16888A818721}">
      <dgm:prSet/>
      <dgm:spPr/>
      <dgm:t>
        <a:bodyPr/>
        <a:lstStyle/>
        <a:p>
          <a:endParaRPr lang="en-US" sz="1600"/>
        </a:p>
      </dgm:t>
    </dgm:pt>
    <dgm:pt modelId="{00DEEEE0-37EA-4168-A966-17E7E882C3BE}">
      <dgm:prSet phldrT="[Text]" custT="1"/>
      <dgm:spPr/>
      <dgm:t>
        <a:bodyPr lIns="274320" anchor="t"/>
        <a:lstStyle/>
        <a:p>
          <a:pPr algn="l">
            <a:buClr>
              <a:schemeClr val="accent1"/>
            </a:buClr>
            <a:buSzPct val="100000"/>
            <a:buFont typeface="Arial" panose="020B0604020202020204" pitchFamily="34" charset="0"/>
            <a:buChar char="•"/>
          </a:pPr>
          <a:r>
            <a:rPr lang="en-US" sz="1800" dirty="0"/>
            <a:t>Loan repayment &amp; forgiveness programs</a:t>
          </a:r>
        </a:p>
      </dgm:t>
    </dgm:pt>
    <dgm:pt modelId="{86216FBA-8E57-4E8F-8BD8-69B35560DBF6}" type="parTrans" cxnId="{1EA9A294-FC08-4D23-AE44-A5AE17CBA576}">
      <dgm:prSet/>
      <dgm:spPr/>
      <dgm:t>
        <a:bodyPr/>
        <a:lstStyle/>
        <a:p>
          <a:endParaRPr lang="en-US" sz="1600"/>
        </a:p>
      </dgm:t>
    </dgm:pt>
    <dgm:pt modelId="{C2981ED0-D220-4A9C-92BB-45FBD91B3D87}" type="sibTrans" cxnId="{1EA9A294-FC08-4D23-AE44-A5AE17CBA576}">
      <dgm:prSet/>
      <dgm:spPr/>
      <dgm:t>
        <a:bodyPr/>
        <a:lstStyle/>
        <a:p>
          <a:endParaRPr lang="en-US" sz="1600"/>
        </a:p>
      </dgm:t>
    </dgm:pt>
    <dgm:pt modelId="{913919F2-E031-4F9F-9DB7-F8F83C0AADB3}">
      <dgm:prSet custT="1"/>
      <dgm:spPr/>
      <dgm:t>
        <a:bodyPr/>
        <a:lstStyle/>
        <a:p>
          <a:pPr algn="l">
            <a:buClr>
              <a:schemeClr val="accent1"/>
            </a:buClr>
            <a:buSzPct val="100000"/>
            <a:buFont typeface="Arial" panose="020B0604020202020204" pitchFamily="34" charset="0"/>
            <a:buChar char="•"/>
          </a:pPr>
          <a:r>
            <a:rPr lang="en-US" sz="1800" dirty="0"/>
            <a:t>Scholarships</a:t>
          </a:r>
        </a:p>
      </dgm:t>
    </dgm:pt>
    <dgm:pt modelId="{8DE6EF68-031C-4F17-8F5A-5197BD53A71B}" type="parTrans" cxnId="{1A801FB4-5209-4CDF-9665-8C1605A37551}">
      <dgm:prSet/>
      <dgm:spPr/>
      <dgm:t>
        <a:bodyPr/>
        <a:lstStyle/>
        <a:p>
          <a:endParaRPr lang="en-US" sz="1600"/>
        </a:p>
      </dgm:t>
    </dgm:pt>
    <dgm:pt modelId="{F733CC09-9A72-4AF0-B1B1-A93E205389D8}" type="sibTrans" cxnId="{1A801FB4-5209-4CDF-9665-8C1605A37551}">
      <dgm:prSet/>
      <dgm:spPr/>
      <dgm:t>
        <a:bodyPr/>
        <a:lstStyle/>
        <a:p>
          <a:endParaRPr lang="en-US" sz="1600"/>
        </a:p>
      </dgm:t>
    </dgm:pt>
    <dgm:pt modelId="{15528BAA-455F-4706-AC92-3B0E231BB484}">
      <dgm:prSet custT="1"/>
      <dgm:spPr/>
      <dgm:t>
        <a:bodyPr/>
        <a:lstStyle/>
        <a:p>
          <a:pPr algn="l">
            <a:buClr>
              <a:schemeClr val="accent1"/>
            </a:buClr>
            <a:buSzPct val="100000"/>
            <a:buFont typeface="Arial" panose="020B0604020202020204" pitchFamily="34" charset="0"/>
            <a:buChar char="•"/>
          </a:pPr>
          <a:r>
            <a:rPr lang="en-US" sz="1800" dirty="0"/>
            <a:t>Work-study</a:t>
          </a:r>
        </a:p>
      </dgm:t>
    </dgm:pt>
    <dgm:pt modelId="{161F10C4-0194-45DC-84BD-6A40DFCBD915}" type="parTrans" cxnId="{B12B5AE9-CE1E-4785-A78D-4866B7E03990}">
      <dgm:prSet/>
      <dgm:spPr/>
      <dgm:t>
        <a:bodyPr/>
        <a:lstStyle/>
        <a:p>
          <a:endParaRPr lang="en-US" sz="1600"/>
        </a:p>
      </dgm:t>
    </dgm:pt>
    <dgm:pt modelId="{78B176B4-4786-4D6B-AF66-CECC1F7FBFF7}" type="sibTrans" cxnId="{B12B5AE9-CE1E-4785-A78D-4866B7E03990}">
      <dgm:prSet/>
      <dgm:spPr/>
      <dgm:t>
        <a:bodyPr/>
        <a:lstStyle/>
        <a:p>
          <a:endParaRPr lang="en-US" sz="1600"/>
        </a:p>
      </dgm:t>
    </dgm:pt>
    <dgm:pt modelId="{CDFBA3F3-06C4-44BA-96D3-763EFFCC7CCA}">
      <dgm:prSet custT="1"/>
      <dgm:spPr/>
      <dgm:t>
        <a:bodyPr/>
        <a:lstStyle/>
        <a:p>
          <a:pPr algn="l">
            <a:buClr>
              <a:schemeClr val="accent1"/>
            </a:buClr>
            <a:buSzPct val="100000"/>
            <a:buFont typeface="Arial" panose="020B0604020202020204" pitchFamily="34" charset="0"/>
            <a:buChar char="•"/>
          </a:pPr>
          <a:r>
            <a:rPr lang="en-US" sz="1800" dirty="0"/>
            <a:t>Student Loans</a:t>
          </a:r>
        </a:p>
      </dgm:t>
    </dgm:pt>
    <dgm:pt modelId="{2FB90EE3-2DBF-4707-8BD5-9E84D24AD6D5}" type="parTrans" cxnId="{5BA9F0A0-1982-4040-95B2-C6113A9A315D}">
      <dgm:prSet/>
      <dgm:spPr/>
      <dgm:t>
        <a:bodyPr/>
        <a:lstStyle/>
        <a:p>
          <a:endParaRPr lang="en-US" sz="1600"/>
        </a:p>
      </dgm:t>
    </dgm:pt>
    <dgm:pt modelId="{CE08CB6D-8FFA-478B-9230-2552B6A62006}" type="sibTrans" cxnId="{5BA9F0A0-1982-4040-95B2-C6113A9A315D}">
      <dgm:prSet/>
      <dgm:spPr/>
      <dgm:t>
        <a:bodyPr/>
        <a:lstStyle/>
        <a:p>
          <a:endParaRPr lang="en-US" sz="1600"/>
        </a:p>
      </dgm:t>
    </dgm:pt>
    <dgm:pt modelId="{4F281B78-BEE4-4EBF-A226-C7279968219B}">
      <dgm:prSet custT="1"/>
      <dgm:spPr/>
      <dgm:t>
        <a:bodyPr/>
        <a:lstStyle/>
        <a:p>
          <a:pPr algn="l">
            <a:buClr>
              <a:schemeClr val="accent1"/>
            </a:buClr>
            <a:buSzPct val="100000"/>
            <a:buFont typeface="Arial" panose="020B0604020202020204" pitchFamily="34" charset="0"/>
            <a:buChar char="•"/>
          </a:pPr>
          <a:r>
            <a:rPr lang="en-US" sz="1800" dirty="0">
              <a:ln/>
              <a:ea typeface="+mn-lt"/>
              <a:cs typeface="+mn-lt"/>
            </a:rPr>
            <a:t>Grants</a:t>
          </a:r>
          <a:endParaRPr lang="en-US" sz="1800" dirty="0"/>
        </a:p>
      </dgm:t>
    </dgm:pt>
    <dgm:pt modelId="{6E204FC4-CC46-46B6-890B-4E6EE604D97A}" type="sibTrans" cxnId="{0B54B603-8CC7-443D-9D41-5AD12530D2CD}">
      <dgm:prSet/>
      <dgm:spPr/>
      <dgm:t>
        <a:bodyPr/>
        <a:lstStyle/>
        <a:p>
          <a:endParaRPr lang="en-US" sz="1600"/>
        </a:p>
      </dgm:t>
    </dgm:pt>
    <dgm:pt modelId="{13CF637B-FF9F-49A0-91B5-22935028DF49}" type="parTrans" cxnId="{0B54B603-8CC7-443D-9D41-5AD12530D2CD}">
      <dgm:prSet/>
      <dgm:spPr/>
      <dgm:t>
        <a:bodyPr/>
        <a:lstStyle/>
        <a:p>
          <a:endParaRPr lang="en-US" sz="1600"/>
        </a:p>
      </dgm:t>
    </dgm:pt>
    <dgm:pt modelId="{0C11A22C-9DC5-477D-8FE3-57FDA6235684}">
      <dgm:prSet phldrT="[Text]" custT="1"/>
      <dgm:spPr/>
      <dgm:t>
        <a:bodyPr lIns="274320" anchor="t"/>
        <a:lstStyle/>
        <a:p>
          <a:pPr algn="l">
            <a:buClr>
              <a:schemeClr val="accent1"/>
            </a:buClr>
            <a:buSzPct val="100000"/>
            <a:buFont typeface="Arial" panose="020B0604020202020204" pitchFamily="34" charset="0"/>
            <a:buChar char="•"/>
          </a:pPr>
          <a:r>
            <a:rPr lang="en-US" sz="1800" dirty="0"/>
            <a:t>Scholarships</a:t>
          </a:r>
        </a:p>
      </dgm:t>
    </dgm:pt>
    <dgm:pt modelId="{7557F155-D370-4EAA-9434-8CA2006DC24A}" type="parTrans" cxnId="{ACCF3021-91E1-4EDA-8BD6-26DC221A4959}">
      <dgm:prSet/>
      <dgm:spPr/>
      <dgm:t>
        <a:bodyPr/>
        <a:lstStyle/>
        <a:p>
          <a:endParaRPr lang="en-US" sz="1600"/>
        </a:p>
      </dgm:t>
    </dgm:pt>
    <dgm:pt modelId="{E659CBEB-0500-44B1-85E0-5D704EBD8963}" type="sibTrans" cxnId="{ACCF3021-91E1-4EDA-8BD6-26DC221A4959}">
      <dgm:prSet/>
      <dgm:spPr/>
      <dgm:t>
        <a:bodyPr/>
        <a:lstStyle/>
        <a:p>
          <a:endParaRPr lang="en-US" sz="1600"/>
        </a:p>
      </dgm:t>
    </dgm:pt>
    <dgm:pt modelId="{F8834A56-BBD6-4349-9BDD-883387CB45E4}">
      <dgm:prSet custT="1"/>
      <dgm:spPr/>
      <dgm:t>
        <a:bodyPr/>
        <a:lstStyle/>
        <a:p>
          <a:pPr algn="l">
            <a:buClr>
              <a:schemeClr val="accent1"/>
            </a:buClr>
            <a:buSzPct val="150000"/>
            <a:buFont typeface="Arial" panose="020B0604020202020204" pitchFamily="34" charset="0"/>
            <a:buChar char="•"/>
          </a:pPr>
          <a:endParaRPr lang="en-US" sz="1800" dirty="0"/>
        </a:p>
      </dgm:t>
    </dgm:pt>
    <dgm:pt modelId="{60305A35-8693-444F-B209-B7ADCC6597DD}" type="parTrans" cxnId="{4BA55782-10E4-46D3-BF3B-C3C56AC72ECB}">
      <dgm:prSet/>
      <dgm:spPr/>
      <dgm:t>
        <a:bodyPr/>
        <a:lstStyle/>
        <a:p>
          <a:endParaRPr lang="en-US" sz="1600"/>
        </a:p>
      </dgm:t>
    </dgm:pt>
    <dgm:pt modelId="{32DA978C-B29E-4281-9202-E90CDD449986}" type="sibTrans" cxnId="{4BA55782-10E4-46D3-BF3B-C3C56AC72ECB}">
      <dgm:prSet/>
      <dgm:spPr/>
      <dgm:t>
        <a:bodyPr/>
        <a:lstStyle/>
        <a:p>
          <a:endParaRPr lang="en-US" sz="1600"/>
        </a:p>
      </dgm:t>
    </dgm:pt>
    <dgm:pt modelId="{57A22710-D1D5-4BEB-B99A-015DFB8144B9}">
      <dgm:prSet phldrT="[Text]" custT="1"/>
      <dgm:spPr/>
      <dgm:t>
        <a:bodyPr lIns="274320" anchor="t"/>
        <a:lstStyle/>
        <a:p>
          <a:pPr algn="l">
            <a:buClr>
              <a:srgbClr val="DE1A3F"/>
            </a:buClr>
            <a:buSzPct val="150000"/>
            <a:buNone/>
          </a:pPr>
          <a:endParaRPr lang="en-US" sz="1800" dirty="0">
            <a:solidFill>
              <a:schemeClr val="tx1"/>
            </a:solidFill>
          </a:endParaRPr>
        </a:p>
      </dgm:t>
    </dgm:pt>
    <dgm:pt modelId="{59F0A54D-8853-4877-9554-A9AD858F703B}" type="sibTrans" cxnId="{E84B9A21-B454-4588-BE2F-B208C9C00EC6}">
      <dgm:prSet/>
      <dgm:spPr/>
      <dgm:t>
        <a:bodyPr/>
        <a:lstStyle/>
        <a:p>
          <a:endParaRPr lang="en-US" sz="1600"/>
        </a:p>
      </dgm:t>
    </dgm:pt>
    <dgm:pt modelId="{F63E6379-BE36-4062-B832-B8C84570C60C}" type="parTrans" cxnId="{E84B9A21-B454-4588-BE2F-B208C9C00EC6}">
      <dgm:prSet/>
      <dgm:spPr/>
      <dgm:t>
        <a:bodyPr/>
        <a:lstStyle/>
        <a:p>
          <a:endParaRPr lang="en-US" sz="1600"/>
        </a:p>
      </dgm:t>
    </dgm:pt>
    <dgm:pt modelId="{5F581FA8-38C7-4DC9-9200-39F88F19F6A1}">
      <dgm:prSet phldrT="[Text]" custT="1"/>
      <dgm:spPr/>
      <dgm:t>
        <a:bodyPr lIns="274320" anchor="t"/>
        <a:lstStyle/>
        <a:p>
          <a:pPr algn="l">
            <a:buClr>
              <a:srgbClr val="DE1A3F"/>
            </a:buClr>
            <a:buSzPct val="150000"/>
            <a:buNone/>
          </a:pPr>
          <a:endParaRPr lang="en-US" sz="1800" dirty="0">
            <a:solidFill>
              <a:schemeClr val="tx1"/>
            </a:solidFill>
          </a:endParaRPr>
        </a:p>
      </dgm:t>
    </dgm:pt>
    <dgm:pt modelId="{AB7F9BC2-67CF-42E8-8A5E-4FFAA9513651}" type="sibTrans" cxnId="{714CB7E6-BB61-4B16-B9E0-FF0411D06146}">
      <dgm:prSet/>
      <dgm:spPr/>
      <dgm:t>
        <a:bodyPr/>
        <a:lstStyle/>
        <a:p>
          <a:endParaRPr lang="en-US" sz="1600"/>
        </a:p>
      </dgm:t>
    </dgm:pt>
    <dgm:pt modelId="{9D9D6E1D-B3EF-4528-A718-5E20CD171BA6}" type="parTrans" cxnId="{714CB7E6-BB61-4B16-B9E0-FF0411D06146}">
      <dgm:prSet/>
      <dgm:spPr/>
      <dgm:t>
        <a:bodyPr/>
        <a:lstStyle/>
        <a:p>
          <a:endParaRPr lang="en-US" sz="1600"/>
        </a:p>
      </dgm:t>
    </dgm:pt>
    <dgm:pt modelId="{E2EB5F37-94CD-4CA5-AADD-18676BADEB20}">
      <dgm:prSet phldrT="[Text]" custT="1"/>
      <dgm:spPr/>
      <dgm:t>
        <a:bodyPr lIns="274320" anchor="t"/>
        <a:lstStyle/>
        <a:p>
          <a:pPr algn="ctr">
            <a:buClr>
              <a:srgbClr val="DE1A3F"/>
            </a:buClr>
            <a:buSzPct val="150000"/>
            <a:buNone/>
          </a:pPr>
          <a:r>
            <a:rPr lang="en-US" sz="1800" b="1" dirty="0">
              <a:ln/>
              <a:hlinkClick xmlns:r="http://schemas.openxmlformats.org/officeDocument/2006/relationships" r:id="rId2">
                <a:extLst>
                  <a:ext uri="{A12FA001-AC4F-418D-AE19-62706E023703}">
                    <ahyp:hlinkClr xmlns:ahyp="http://schemas.microsoft.com/office/drawing/2018/hyperlinkcolor" xmlns="" val="tx"/>
                  </a:ext>
                </a:extLst>
              </a:hlinkClick>
            </a:rPr>
            <a:t>www.ISAC.org</a:t>
          </a:r>
          <a:endParaRPr lang="en-US" sz="1800" dirty="0"/>
        </a:p>
      </dgm:t>
    </dgm:pt>
    <dgm:pt modelId="{AB724265-78E4-445D-9CE7-0AB7092D7BB5}" type="sibTrans" cxnId="{120F9071-D9BA-4C37-90FA-94E3C2C0A10C}">
      <dgm:prSet/>
      <dgm:spPr/>
      <dgm:t>
        <a:bodyPr/>
        <a:lstStyle/>
        <a:p>
          <a:endParaRPr lang="en-US" sz="1600">
            <a:solidFill>
              <a:schemeClr val="tx1"/>
            </a:solidFill>
          </a:endParaRPr>
        </a:p>
      </dgm:t>
    </dgm:pt>
    <dgm:pt modelId="{E23D559A-1CD0-4E42-8D29-BF27C4B46336}" type="parTrans" cxnId="{120F9071-D9BA-4C37-90FA-94E3C2C0A10C}">
      <dgm:prSet/>
      <dgm:spPr/>
      <dgm:t>
        <a:bodyPr/>
        <a:lstStyle/>
        <a:p>
          <a:endParaRPr lang="en-US" sz="1600">
            <a:solidFill>
              <a:schemeClr val="tx1"/>
            </a:solidFill>
          </a:endParaRPr>
        </a:p>
      </dgm:t>
    </dgm:pt>
    <dgm:pt modelId="{1B3AAEDB-E92B-4A67-AD27-27F1DAFFD108}" type="pres">
      <dgm:prSet presAssocID="{B03CE95B-0580-4C19-BE3A-039A2D95BADE}" presName="Name0" presStyleCnt="0">
        <dgm:presLayoutVars>
          <dgm:dir/>
          <dgm:animLvl val="lvl"/>
          <dgm:resizeHandles val="exact"/>
        </dgm:presLayoutVars>
      </dgm:prSet>
      <dgm:spPr/>
      <dgm:t>
        <a:bodyPr/>
        <a:lstStyle/>
        <a:p>
          <a:endParaRPr lang="en-US"/>
        </a:p>
      </dgm:t>
    </dgm:pt>
    <dgm:pt modelId="{6613B133-BE6A-419D-933D-E19CE7DA5C7F}" type="pres">
      <dgm:prSet presAssocID="{F3F7FD15-98CB-4BF2-8DCA-31BE8899975E}" presName="composite" presStyleCnt="0"/>
      <dgm:spPr/>
    </dgm:pt>
    <dgm:pt modelId="{2362EDC0-BA9F-4FB3-B185-218041DD0813}" type="pres">
      <dgm:prSet presAssocID="{F3F7FD15-98CB-4BF2-8DCA-31BE8899975E}" presName="parTx" presStyleLbl="alignNode1" presStyleIdx="0" presStyleCnt="2">
        <dgm:presLayoutVars>
          <dgm:chMax val="0"/>
          <dgm:chPref val="0"/>
          <dgm:bulletEnabled val="1"/>
        </dgm:presLayoutVars>
      </dgm:prSet>
      <dgm:spPr/>
      <dgm:t>
        <a:bodyPr/>
        <a:lstStyle/>
        <a:p>
          <a:endParaRPr lang="en-US"/>
        </a:p>
      </dgm:t>
    </dgm:pt>
    <dgm:pt modelId="{A16C76C2-DA5E-4E2E-8FCC-BE2D4ACFFEF7}" type="pres">
      <dgm:prSet presAssocID="{F3F7FD15-98CB-4BF2-8DCA-31BE8899975E}" presName="desTx" presStyleLbl="alignAccFollowNode1" presStyleIdx="0" presStyleCnt="2">
        <dgm:presLayoutVars>
          <dgm:bulletEnabled val="1"/>
        </dgm:presLayoutVars>
      </dgm:prSet>
      <dgm:spPr/>
      <dgm:t>
        <a:bodyPr/>
        <a:lstStyle/>
        <a:p>
          <a:endParaRPr lang="en-US"/>
        </a:p>
      </dgm:t>
    </dgm:pt>
    <dgm:pt modelId="{22CE4D0B-A75C-449C-BCB0-1935745C05CC}" type="pres">
      <dgm:prSet presAssocID="{49F65258-9081-458C-B23A-6CE632FF4E24}" presName="space" presStyleCnt="0"/>
      <dgm:spPr/>
    </dgm:pt>
    <dgm:pt modelId="{3F7D3135-61A8-49B5-9FFA-960CC19228CF}" type="pres">
      <dgm:prSet presAssocID="{A54A56E0-0D3C-4C47-A260-AF63D0295390}" presName="composite" presStyleCnt="0"/>
      <dgm:spPr/>
    </dgm:pt>
    <dgm:pt modelId="{AEE36292-C50A-41CF-99CD-6BDD718F32C8}" type="pres">
      <dgm:prSet presAssocID="{A54A56E0-0D3C-4C47-A260-AF63D0295390}" presName="parTx" presStyleLbl="alignNode1" presStyleIdx="1" presStyleCnt="2">
        <dgm:presLayoutVars>
          <dgm:chMax val="0"/>
          <dgm:chPref val="0"/>
          <dgm:bulletEnabled val="1"/>
        </dgm:presLayoutVars>
      </dgm:prSet>
      <dgm:spPr/>
      <dgm:t>
        <a:bodyPr/>
        <a:lstStyle/>
        <a:p>
          <a:endParaRPr lang="en-US"/>
        </a:p>
      </dgm:t>
    </dgm:pt>
    <dgm:pt modelId="{587F7A69-505C-45D2-9EC3-42028160743C}" type="pres">
      <dgm:prSet presAssocID="{A54A56E0-0D3C-4C47-A260-AF63D0295390}" presName="desTx" presStyleLbl="alignAccFollowNode1" presStyleIdx="1" presStyleCnt="2">
        <dgm:presLayoutVars>
          <dgm:bulletEnabled val="1"/>
        </dgm:presLayoutVars>
      </dgm:prSet>
      <dgm:spPr/>
      <dgm:t>
        <a:bodyPr/>
        <a:lstStyle/>
        <a:p>
          <a:endParaRPr lang="en-US"/>
        </a:p>
      </dgm:t>
    </dgm:pt>
  </dgm:ptLst>
  <dgm:cxnLst>
    <dgm:cxn modelId="{17598117-2038-49D9-B50D-AD0C1E3169D1}" srcId="{F3F7FD15-98CB-4BF2-8DCA-31BE8899975E}" destId="{E42698CF-D49B-41A7-8757-094E354246D6}" srcOrd="5" destOrd="0" parTransId="{BFEC9567-CD58-4593-9AAA-226D32D16302}" sibTransId="{45631066-EEE6-4C83-BE10-DCFBBFBBC1E4}"/>
    <dgm:cxn modelId="{9447448A-295A-4A9F-85B0-8EE642A40E63}" srcId="{B03CE95B-0580-4C19-BE3A-039A2D95BADE}" destId="{F3F7FD15-98CB-4BF2-8DCA-31BE8899975E}" srcOrd="0" destOrd="0" parTransId="{19C4507A-4DF3-46A2-A83B-946F5872BD40}" sibTransId="{49F65258-9081-458C-B23A-6CE632FF4E24}"/>
    <dgm:cxn modelId="{9929DDAF-4EF2-4310-BE2E-E941F4BCA8D8}" type="presOf" srcId="{E42698CF-D49B-41A7-8757-094E354246D6}" destId="{A16C76C2-DA5E-4E2E-8FCC-BE2D4ACFFEF7}" srcOrd="0" destOrd="5" presId="urn:microsoft.com/office/officeart/2005/8/layout/hList1"/>
    <dgm:cxn modelId="{CEE43856-9AE2-447C-AB6D-565B5C410CAB}" srcId="{A54A56E0-0D3C-4C47-A260-AF63D0295390}" destId="{4A5C4207-463F-4F31-AF0D-20644725A47F}" srcOrd="1" destOrd="0" parTransId="{2921A166-0C7F-46D5-9E91-DB40CB9C7E37}" sibTransId="{4D8B4AFD-39AC-4207-8E64-642398AE50C8}"/>
    <dgm:cxn modelId="{5BA9F0A0-1982-4040-95B2-C6113A9A315D}" srcId="{A54A56E0-0D3C-4C47-A260-AF63D0295390}" destId="{CDFBA3F3-06C4-44BA-96D3-763EFFCC7CCA}" srcOrd="8" destOrd="0" parTransId="{2FB90EE3-2DBF-4707-8BD5-9E84D24AD6D5}" sibTransId="{CE08CB6D-8FFA-478B-9230-2552B6A62006}"/>
    <dgm:cxn modelId="{120F9071-D9BA-4C37-90FA-94E3C2C0A10C}" srcId="{F3F7FD15-98CB-4BF2-8DCA-31BE8899975E}" destId="{E2EB5F37-94CD-4CA5-AADD-18676BADEB20}" srcOrd="3" destOrd="0" parTransId="{E23D559A-1CD0-4E42-8D29-BF27C4B46336}" sibTransId="{AB724265-78E4-445D-9CE7-0AB7092D7BB5}"/>
    <dgm:cxn modelId="{4B2CB021-3E76-4596-B114-86EF38961B51}" srcId="{A54A56E0-0D3C-4C47-A260-AF63D0295390}" destId="{A545936E-5532-4DDB-9C48-7F4F1318BF12}" srcOrd="2" destOrd="0" parTransId="{02936BFF-BD32-4298-BD02-DFB25207828C}" sibTransId="{B2B16A24-8A55-494F-A813-92A1069BADA4}"/>
    <dgm:cxn modelId="{304799A5-67FE-4131-940A-3A85563228A1}" srcId="{F3F7FD15-98CB-4BF2-8DCA-31BE8899975E}" destId="{A777F345-CE71-4AB1-A45E-1471F09BD3A2}" srcOrd="0" destOrd="0" parTransId="{5BD88E5E-FFC2-43AC-AFF2-CEDB8A6CEB00}" sibTransId="{DA2C96C1-EE8A-4667-9F1A-4F4C6EF06EFD}"/>
    <dgm:cxn modelId="{B12B5AE9-CE1E-4785-A78D-4866B7E03990}" srcId="{A54A56E0-0D3C-4C47-A260-AF63D0295390}" destId="{15528BAA-455F-4706-AC92-3B0E231BB484}" srcOrd="7" destOrd="0" parTransId="{161F10C4-0194-45DC-84BD-6A40DFCBD915}" sibTransId="{78B176B4-4786-4D6B-AF66-CECC1F7FBFF7}"/>
    <dgm:cxn modelId="{1D7FAF56-0349-4E4C-97C1-16888A818721}" srcId="{F3F7FD15-98CB-4BF2-8DCA-31BE8899975E}" destId="{975059D7-C4E9-49EC-8B14-88A2BAAED415}" srcOrd="7" destOrd="0" parTransId="{A755F588-431C-4D1D-8817-D210DFB3BEA6}" sibTransId="{5DF961DC-CEB8-48E1-92D4-AACA7C020A84}"/>
    <dgm:cxn modelId="{C6DF96A0-7EB3-428C-879C-227A704945C5}" type="presOf" srcId="{4F281B78-BEE4-4EBF-A226-C7279968219B}" destId="{587F7A69-505C-45D2-9EC3-42028160743C}" srcOrd="0" destOrd="5" presId="urn:microsoft.com/office/officeart/2005/8/layout/hList1"/>
    <dgm:cxn modelId="{33497604-4B90-4932-9AB2-D17D98D4289A}" srcId="{B03CE95B-0580-4C19-BE3A-039A2D95BADE}" destId="{A54A56E0-0D3C-4C47-A260-AF63D0295390}" srcOrd="1" destOrd="0" parTransId="{19FDC8A2-7550-49B5-83A8-198B50081390}" sibTransId="{E8A4BB2B-92A5-43D9-AE8C-CB5D36B3EC0D}"/>
    <dgm:cxn modelId="{484402AB-FC1F-4F42-A452-EF82A39A3F4A}" type="presOf" srcId="{D71F337F-C2D5-48D0-BC92-CEB05E35484B}" destId="{A16C76C2-DA5E-4E2E-8FCC-BE2D4ACFFEF7}" srcOrd="0" destOrd="4" presId="urn:microsoft.com/office/officeart/2005/8/layout/hList1"/>
    <dgm:cxn modelId="{EA590C51-D625-46F5-BC70-C8EBA0B2D423}" type="presOf" srcId="{A545936E-5532-4DDB-9C48-7F4F1318BF12}" destId="{587F7A69-505C-45D2-9EC3-42028160743C}" srcOrd="0" destOrd="2" presId="urn:microsoft.com/office/officeart/2005/8/layout/hList1"/>
    <dgm:cxn modelId="{247D3D33-023E-4B30-818F-1E36C72F3E48}" srcId="{F3F7FD15-98CB-4BF2-8DCA-31BE8899975E}" destId="{D71F337F-C2D5-48D0-BC92-CEB05E35484B}" srcOrd="4" destOrd="0" parTransId="{7A7B4532-151D-4664-8BB7-D2195A7E55FA}" sibTransId="{675AEA01-C8A6-4E3E-B205-70DF1400BB88}"/>
    <dgm:cxn modelId="{1AAFA8D4-03C6-4D90-976C-BF8A9F96C2ED}" type="presOf" srcId="{975059D7-C4E9-49EC-8B14-88A2BAAED415}" destId="{A16C76C2-DA5E-4E2E-8FCC-BE2D4ACFFEF7}" srcOrd="0" destOrd="7" presId="urn:microsoft.com/office/officeart/2005/8/layout/hList1"/>
    <dgm:cxn modelId="{035AC03E-4809-4A3D-BD81-9F4D700FB41F}" type="presOf" srcId="{A777F345-CE71-4AB1-A45E-1471F09BD3A2}" destId="{A16C76C2-DA5E-4E2E-8FCC-BE2D4ACFFEF7}" srcOrd="0" destOrd="0" presId="urn:microsoft.com/office/officeart/2005/8/layout/hList1"/>
    <dgm:cxn modelId="{9C4F9A1A-D127-429E-AE86-7B2A611B11A7}" type="presOf" srcId="{00DEEEE0-37EA-4168-A966-17E7E882C3BE}" destId="{A16C76C2-DA5E-4E2E-8FCC-BE2D4ACFFEF7}" srcOrd="0" destOrd="8" presId="urn:microsoft.com/office/officeart/2005/8/layout/hList1"/>
    <dgm:cxn modelId="{E84B9A21-B454-4588-BE2F-B208C9C00EC6}" srcId="{F3F7FD15-98CB-4BF2-8DCA-31BE8899975E}" destId="{57A22710-D1D5-4BEB-B99A-015DFB8144B9}" srcOrd="1" destOrd="0" parTransId="{F63E6379-BE36-4062-B832-B8C84570C60C}" sibTransId="{59F0A54D-8853-4877-9554-A9AD858F703B}"/>
    <dgm:cxn modelId="{3D5A6C1B-DF4D-4239-86E4-2010E6BCAC64}" type="presOf" srcId="{A54A56E0-0D3C-4C47-A260-AF63D0295390}" destId="{AEE36292-C50A-41CF-99CD-6BDD718F32C8}" srcOrd="0" destOrd="0" presId="urn:microsoft.com/office/officeart/2005/8/layout/hList1"/>
    <dgm:cxn modelId="{A57624CB-8E0B-468C-9E65-79A12F2321A5}" type="presOf" srcId="{D707A6BD-C8E0-4E11-9236-A1423172B796}" destId="{587F7A69-505C-45D2-9EC3-42028160743C}" srcOrd="0" destOrd="3" presId="urn:microsoft.com/office/officeart/2005/8/layout/hList1"/>
    <dgm:cxn modelId="{0A598091-CA35-4A79-9BB4-08DCEB92E547}" type="presOf" srcId="{4A5C4207-463F-4F31-AF0D-20644725A47F}" destId="{587F7A69-505C-45D2-9EC3-42028160743C}" srcOrd="0" destOrd="1" presId="urn:microsoft.com/office/officeart/2005/8/layout/hList1"/>
    <dgm:cxn modelId="{72E04BB3-5B71-40E2-BDF4-040E2DE478A1}" type="presOf" srcId="{CDFBA3F3-06C4-44BA-96D3-763EFFCC7CCA}" destId="{587F7A69-505C-45D2-9EC3-42028160743C}" srcOrd="0" destOrd="8" presId="urn:microsoft.com/office/officeart/2005/8/layout/hList1"/>
    <dgm:cxn modelId="{006BCB05-0CCB-416B-AC43-8E757604ED3E}" type="presOf" srcId="{0C11A22C-9DC5-477D-8FE3-57FDA6235684}" destId="{A16C76C2-DA5E-4E2E-8FCC-BE2D4ACFFEF7}" srcOrd="0" destOrd="6" presId="urn:microsoft.com/office/officeart/2005/8/layout/hList1"/>
    <dgm:cxn modelId="{9B7C2C03-7E97-4732-9972-82AB676EA7B2}" type="presOf" srcId="{DE9E1133-CFDD-410F-A4FE-E8B6AA3278B1}" destId="{587F7A69-505C-45D2-9EC3-42028160743C}" srcOrd="0" destOrd="4" presId="urn:microsoft.com/office/officeart/2005/8/layout/hList1"/>
    <dgm:cxn modelId="{49ACCDB3-1579-433C-93C2-6883877E5E62}" srcId="{A54A56E0-0D3C-4C47-A260-AF63D0295390}" destId="{DE9E1133-CFDD-410F-A4FE-E8B6AA3278B1}" srcOrd="4" destOrd="0" parTransId="{CEA72EF5-102D-4452-ADF3-DBB96BB27298}" sibTransId="{3FF7C926-6B9C-4D44-BF06-EC56054F3292}"/>
    <dgm:cxn modelId="{714CB7E6-BB61-4B16-B9E0-FF0411D06146}" srcId="{F3F7FD15-98CB-4BF2-8DCA-31BE8899975E}" destId="{5F581FA8-38C7-4DC9-9200-39F88F19F6A1}" srcOrd="2" destOrd="0" parTransId="{9D9D6E1D-B3EF-4528-A718-5E20CD171BA6}" sibTransId="{AB7F9BC2-67CF-42E8-8A5E-4FFAA9513651}"/>
    <dgm:cxn modelId="{EEB6DCE7-D3C6-4216-A5AF-13A5F1A16EBD}" type="presOf" srcId="{F3F7FD15-98CB-4BF2-8DCA-31BE8899975E}" destId="{2362EDC0-BA9F-4FB3-B185-218041DD0813}" srcOrd="0" destOrd="0" presId="urn:microsoft.com/office/officeart/2005/8/layout/hList1"/>
    <dgm:cxn modelId="{8F86F60B-6118-40A1-B281-D8D8EA60EC32}" type="presOf" srcId="{913919F2-E031-4F9F-9DB7-F8F83C0AADB3}" destId="{587F7A69-505C-45D2-9EC3-42028160743C}" srcOrd="0" destOrd="6" presId="urn:microsoft.com/office/officeart/2005/8/layout/hList1"/>
    <dgm:cxn modelId="{2A6EF987-EFED-4B4C-AD78-706B7BA824A5}" type="presOf" srcId="{B03CE95B-0580-4C19-BE3A-039A2D95BADE}" destId="{1B3AAEDB-E92B-4A67-AD27-27F1DAFFD108}" srcOrd="0" destOrd="0" presId="urn:microsoft.com/office/officeart/2005/8/layout/hList1"/>
    <dgm:cxn modelId="{7A2C207E-6129-4C29-8279-CD7C37A4D2C7}" srcId="{A54A56E0-0D3C-4C47-A260-AF63D0295390}" destId="{BDF1E202-B700-42B1-A7A0-01B3C76A8565}" srcOrd="0" destOrd="0" parTransId="{25E7B108-452A-47F2-BBD3-A9C3E1792A67}" sibTransId="{1F2A263C-049B-4FD5-8A22-DC8519B38764}"/>
    <dgm:cxn modelId="{6E689AE2-45CA-414C-BDB0-D019EA0DFB53}" type="presOf" srcId="{F8834A56-BBD6-4349-9BDD-883387CB45E4}" destId="{587F7A69-505C-45D2-9EC3-42028160743C}" srcOrd="0" destOrd="9" presId="urn:microsoft.com/office/officeart/2005/8/layout/hList1"/>
    <dgm:cxn modelId="{76BC26A8-3E61-493A-9DA1-DF8D95C2716C}" srcId="{A54A56E0-0D3C-4C47-A260-AF63D0295390}" destId="{D707A6BD-C8E0-4E11-9236-A1423172B796}" srcOrd="3" destOrd="0" parTransId="{730FE297-D5CD-4F83-9172-08AE811794E1}" sibTransId="{E8D8C17A-CDE2-4034-BF59-64C80B7B2CD1}"/>
    <dgm:cxn modelId="{E98D1EA1-3387-4959-A188-44D008551683}" type="presOf" srcId="{E2EB5F37-94CD-4CA5-AADD-18676BADEB20}" destId="{A16C76C2-DA5E-4E2E-8FCC-BE2D4ACFFEF7}" srcOrd="0" destOrd="3" presId="urn:microsoft.com/office/officeart/2005/8/layout/hList1"/>
    <dgm:cxn modelId="{4BA55782-10E4-46D3-BF3B-C3C56AC72ECB}" srcId="{A54A56E0-0D3C-4C47-A260-AF63D0295390}" destId="{F8834A56-BBD6-4349-9BDD-883387CB45E4}" srcOrd="9" destOrd="0" parTransId="{60305A35-8693-444F-B209-B7ADCC6597DD}" sibTransId="{32DA978C-B29E-4281-9202-E90CDD449986}"/>
    <dgm:cxn modelId="{ACCF3021-91E1-4EDA-8BD6-26DC221A4959}" srcId="{F3F7FD15-98CB-4BF2-8DCA-31BE8899975E}" destId="{0C11A22C-9DC5-477D-8FE3-57FDA6235684}" srcOrd="6" destOrd="0" parTransId="{7557F155-D370-4EAA-9434-8CA2006DC24A}" sibTransId="{E659CBEB-0500-44B1-85E0-5D704EBD8963}"/>
    <dgm:cxn modelId="{0B54B603-8CC7-443D-9D41-5AD12530D2CD}" srcId="{A54A56E0-0D3C-4C47-A260-AF63D0295390}" destId="{4F281B78-BEE4-4EBF-A226-C7279968219B}" srcOrd="5" destOrd="0" parTransId="{13CF637B-FF9F-49A0-91B5-22935028DF49}" sibTransId="{6E204FC4-CC46-46B6-890B-4E6EE604D97A}"/>
    <dgm:cxn modelId="{1EA9A294-FC08-4D23-AE44-A5AE17CBA576}" srcId="{F3F7FD15-98CB-4BF2-8DCA-31BE8899975E}" destId="{00DEEEE0-37EA-4168-A966-17E7E882C3BE}" srcOrd="8" destOrd="0" parTransId="{86216FBA-8E57-4E8F-8BD8-69B35560DBF6}" sibTransId="{C2981ED0-D220-4A9C-92BB-45FBD91B3D87}"/>
    <dgm:cxn modelId="{35B86C62-8AAC-4844-B51B-FF7FF9689C0A}" type="presOf" srcId="{BDF1E202-B700-42B1-A7A0-01B3C76A8565}" destId="{587F7A69-505C-45D2-9EC3-42028160743C}" srcOrd="0" destOrd="0" presId="urn:microsoft.com/office/officeart/2005/8/layout/hList1"/>
    <dgm:cxn modelId="{66C4DF11-765E-42DA-A629-CE84567575C3}" type="presOf" srcId="{57A22710-D1D5-4BEB-B99A-015DFB8144B9}" destId="{A16C76C2-DA5E-4E2E-8FCC-BE2D4ACFFEF7}" srcOrd="0" destOrd="1" presId="urn:microsoft.com/office/officeart/2005/8/layout/hList1"/>
    <dgm:cxn modelId="{48360302-9B4A-4640-A961-151AA3D9C882}" type="presOf" srcId="{15528BAA-455F-4706-AC92-3B0E231BB484}" destId="{587F7A69-505C-45D2-9EC3-42028160743C}" srcOrd="0" destOrd="7" presId="urn:microsoft.com/office/officeart/2005/8/layout/hList1"/>
    <dgm:cxn modelId="{1A801FB4-5209-4CDF-9665-8C1605A37551}" srcId="{A54A56E0-0D3C-4C47-A260-AF63D0295390}" destId="{913919F2-E031-4F9F-9DB7-F8F83C0AADB3}" srcOrd="6" destOrd="0" parTransId="{8DE6EF68-031C-4F17-8F5A-5197BD53A71B}" sibTransId="{F733CC09-9A72-4AF0-B1B1-A93E205389D8}"/>
    <dgm:cxn modelId="{8A09FBCB-32EB-41C1-9ABF-529A2A842134}" type="presOf" srcId="{5F581FA8-38C7-4DC9-9200-39F88F19F6A1}" destId="{A16C76C2-DA5E-4E2E-8FCC-BE2D4ACFFEF7}" srcOrd="0" destOrd="2" presId="urn:microsoft.com/office/officeart/2005/8/layout/hList1"/>
    <dgm:cxn modelId="{499815E4-E508-4077-A223-B93F3DE09407}" type="presParOf" srcId="{1B3AAEDB-E92B-4A67-AD27-27F1DAFFD108}" destId="{6613B133-BE6A-419D-933D-E19CE7DA5C7F}" srcOrd="0" destOrd="0" presId="urn:microsoft.com/office/officeart/2005/8/layout/hList1"/>
    <dgm:cxn modelId="{AF8487C3-2C34-441D-B8C8-DCE95F20AC87}" type="presParOf" srcId="{6613B133-BE6A-419D-933D-E19CE7DA5C7F}" destId="{2362EDC0-BA9F-4FB3-B185-218041DD0813}" srcOrd="0" destOrd="0" presId="urn:microsoft.com/office/officeart/2005/8/layout/hList1"/>
    <dgm:cxn modelId="{874340EA-2C36-4CEB-8323-7F5FF927FF05}" type="presParOf" srcId="{6613B133-BE6A-419D-933D-E19CE7DA5C7F}" destId="{A16C76C2-DA5E-4E2E-8FCC-BE2D4ACFFEF7}" srcOrd="1" destOrd="0" presId="urn:microsoft.com/office/officeart/2005/8/layout/hList1"/>
    <dgm:cxn modelId="{FF8568EB-88E4-433C-AC61-28B715C603F9}" type="presParOf" srcId="{1B3AAEDB-E92B-4A67-AD27-27F1DAFFD108}" destId="{22CE4D0B-A75C-449C-BCB0-1935745C05CC}" srcOrd="1" destOrd="0" presId="urn:microsoft.com/office/officeart/2005/8/layout/hList1"/>
    <dgm:cxn modelId="{F1E4A0B6-23F1-4515-AFE2-1872E40A2D79}" type="presParOf" srcId="{1B3AAEDB-E92B-4A67-AD27-27F1DAFFD108}" destId="{3F7D3135-61A8-49B5-9FFA-960CC19228CF}" srcOrd="2" destOrd="0" presId="urn:microsoft.com/office/officeart/2005/8/layout/hList1"/>
    <dgm:cxn modelId="{4A279884-AE94-4390-8E73-E253AB76E824}" type="presParOf" srcId="{3F7D3135-61A8-49B5-9FFA-960CC19228CF}" destId="{AEE36292-C50A-41CF-99CD-6BDD718F32C8}" srcOrd="0" destOrd="0" presId="urn:microsoft.com/office/officeart/2005/8/layout/hList1"/>
    <dgm:cxn modelId="{DD7263BB-DCC1-49B3-96E4-A1B8FFFD68DB}" type="presParOf" srcId="{3F7D3135-61A8-49B5-9FFA-960CC19228CF}" destId="{587F7A69-505C-45D2-9EC3-42028160743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67D91BD-B244-49F8-A410-CB1D7D1B6772}"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799F979B-656B-46EA-8EE7-13A86748307C}">
      <dgm:prSet phldrT="[Text]" custT="1"/>
      <dgm:spPr/>
      <dgm:t>
        <a:bodyPr/>
        <a:lstStyle/>
        <a:p>
          <a:r>
            <a:rPr lang="en-US" sz="2800" b="1" dirty="0">
              <a:solidFill>
                <a:schemeClr val="tx1"/>
              </a:solidFill>
            </a:rPr>
            <a:t>Total Grant Aid up to $15,795</a:t>
          </a:r>
        </a:p>
      </dgm:t>
    </dgm:pt>
    <dgm:pt modelId="{05203507-E716-4824-9930-4348FB9E4F9B}" type="parTrans" cxnId="{A3398862-2016-4201-BF22-EE9FF8CE3DF3}">
      <dgm:prSet/>
      <dgm:spPr/>
      <dgm:t>
        <a:bodyPr/>
        <a:lstStyle/>
        <a:p>
          <a:endParaRPr lang="en-US" sz="1600" b="1">
            <a:solidFill>
              <a:schemeClr val="tx1"/>
            </a:solidFill>
          </a:endParaRPr>
        </a:p>
      </dgm:t>
    </dgm:pt>
    <dgm:pt modelId="{7B5E565C-F4EE-4E25-8349-1B222991A012}" type="sibTrans" cxnId="{A3398862-2016-4201-BF22-EE9FF8CE3DF3}">
      <dgm:prSet/>
      <dgm:spPr/>
      <dgm:t>
        <a:bodyPr/>
        <a:lstStyle/>
        <a:p>
          <a:endParaRPr lang="en-US" sz="1600" b="1">
            <a:solidFill>
              <a:schemeClr val="tx1"/>
            </a:solidFill>
          </a:endParaRPr>
        </a:p>
      </dgm:t>
    </dgm:pt>
    <dgm:pt modelId="{BEA58630-307F-4644-A6A4-5DF7316C2C8A}">
      <dgm:prSet phldrT="[Text]" custT="1"/>
      <dgm:spPr/>
      <dgm:t>
        <a:bodyPr/>
        <a:lstStyle/>
        <a:p>
          <a:r>
            <a:rPr lang="en-US" sz="2000" b="1" dirty="0">
              <a:solidFill>
                <a:schemeClr val="tx1"/>
              </a:solidFill>
            </a:rPr>
            <a:t>Illinois Monetary Award Program (MAP) Grant </a:t>
          </a:r>
          <a:br>
            <a:rPr lang="en-US" sz="2000" b="1" dirty="0">
              <a:solidFill>
                <a:schemeClr val="tx1"/>
              </a:solidFill>
            </a:rPr>
          </a:br>
          <a:r>
            <a:rPr lang="en-US" sz="2000" b="1" dirty="0">
              <a:solidFill>
                <a:schemeClr val="tx1"/>
              </a:solidFill>
            </a:rPr>
            <a:t>up to $8,400</a:t>
          </a:r>
        </a:p>
      </dgm:t>
    </dgm:pt>
    <dgm:pt modelId="{331CAC61-EE69-4CFC-8163-A01D55F61CF1}" type="parTrans" cxnId="{DAA004F0-3D7A-49E9-AFCD-405BE7DC90F1}">
      <dgm:prSet/>
      <dgm:spPr/>
      <dgm:t>
        <a:bodyPr/>
        <a:lstStyle/>
        <a:p>
          <a:endParaRPr lang="en-US" sz="1600" b="1">
            <a:solidFill>
              <a:schemeClr val="tx1"/>
            </a:solidFill>
          </a:endParaRPr>
        </a:p>
      </dgm:t>
    </dgm:pt>
    <dgm:pt modelId="{E99E5B88-0181-460F-8571-8FC53B7BD412}" type="sibTrans" cxnId="{DAA004F0-3D7A-49E9-AFCD-405BE7DC90F1}">
      <dgm:prSet/>
      <dgm:spPr/>
      <dgm:t>
        <a:bodyPr/>
        <a:lstStyle/>
        <a:p>
          <a:endParaRPr lang="en-US" sz="1600" b="1">
            <a:solidFill>
              <a:schemeClr val="tx1"/>
            </a:solidFill>
          </a:endParaRPr>
        </a:p>
      </dgm:t>
    </dgm:pt>
    <dgm:pt modelId="{AE4E43C8-F287-4DE7-ACA1-368EED84D1C9}">
      <dgm:prSet phldrT="[Text]" custT="1"/>
      <dgm:spPr/>
      <dgm:t>
        <a:bodyPr/>
        <a:lstStyle/>
        <a:p>
          <a:r>
            <a:rPr lang="en-US" sz="2400" b="1" dirty="0">
              <a:solidFill>
                <a:schemeClr val="tx1"/>
              </a:solidFill>
            </a:rPr>
            <a:t>Federal Pell Grant up to $7,395</a:t>
          </a:r>
        </a:p>
      </dgm:t>
    </dgm:pt>
    <dgm:pt modelId="{E024B320-D3DB-4CE6-8535-E00E15AF59F4}" type="parTrans" cxnId="{E88878FD-5006-4DF7-A1C3-B1A8E6F6C416}">
      <dgm:prSet/>
      <dgm:spPr/>
      <dgm:t>
        <a:bodyPr/>
        <a:lstStyle/>
        <a:p>
          <a:endParaRPr lang="en-US" sz="1600" b="1">
            <a:solidFill>
              <a:schemeClr val="tx1"/>
            </a:solidFill>
          </a:endParaRPr>
        </a:p>
      </dgm:t>
    </dgm:pt>
    <dgm:pt modelId="{73DD0418-44FB-4659-93E8-C6E1179BB70F}" type="sibTrans" cxnId="{E88878FD-5006-4DF7-A1C3-B1A8E6F6C416}">
      <dgm:prSet/>
      <dgm:spPr/>
      <dgm:t>
        <a:bodyPr/>
        <a:lstStyle/>
        <a:p>
          <a:endParaRPr lang="en-US" sz="1600" b="1">
            <a:solidFill>
              <a:schemeClr val="tx1"/>
            </a:solidFill>
          </a:endParaRPr>
        </a:p>
      </dgm:t>
    </dgm:pt>
    <dgm:pt modelId="{2F7B024B-71CF-4C4C-BE2C-62932571B21A}" type="pres">
      <dgm:prSet presAssocID="{767D91BD-B244-49F8-A410-CB1D7D1B6772}" presName="cycle" presStyleCnt="0">
        <dgm:presLayoutVars>
          <dgm:chMax val="1"/>
          <dgm:dir/>
          <dgm:animLvl val="ctr"/>
          <dgm:resizeHandles val="exact"/>
        </dgm:presLayoutVars>
      </dgm:prSet>
      <dgm:spPr/>
      <dgm:t>
        <a:bodyPr/>
        <a:lstStyle/>
        <a:p>
          <a:endParaRPr lang="en-US"/>
        </a:p>
      </dgm:t>
    </dgm:pt>
    <dgm:pt modelId="{5A18E127-7E8A-472A-8088-D8CCB60110DE}" type="pres">
      <dgm:prSet presAssocID="{799F979B-656B-46EA-8EE7-13A86748307C}" presName="centerShape" presStyleLbl="node0" presStyleIdx="0" presStyleCnt="1"/>
      <dgm:spPr/>
      <dgm:t>
        <a:bodyPr/>
        <a:lstStyle/>
        <a:p>
          <a:endParaRPr lang="en-US"/>
        </a:p>
      </dgm:t>
    </dgm:pt>
    <dgm:pt modelId="{F03FB59B-1551-4569-8EFB-3188B8EF5B58}" type="pres">
      <dgm:prSet presAssocID="{331CAC61-EE69-4CFC-8163-A01D55F61CF1}" presName="parTrans" presStyleLbl="bgSibTrans2D1" presStyleIdx="0" presStyleCnt="2" custScaleX="82645" custScaleY="82645" custLinFactNeighborX="10230" custLinFactNeighborY="26068"/>
      <dgm:spPr/>
      <dgm:t>
        <a:bodyPr/>
        <a:lstStyle/>
        <a:p>
          <a:endParaRPr lang="en-US"/>
        </a:p>
      </dgm:t>
    </dgm:pt>
    <dgm:pt modelId="{D400CE45-E3EE-4CD3-98F1-DB5DB98D1A9D}" type="pres">
      <dgm:prSet presAssocID="{BEA58630-307F-4644-A6A4-5DF7316C2C8A}" presName="node" presStyleLbl="node1" presStyleIdx="0" presStyleCnt="2">
        <dgm:presLayoutVars>
          <dgm:bulletEnabled val="1"/>
        </dgm:presLayoutVars>
      </dgm:prSet>
      <dgm:spPr/>
      <dgm:t>
        <a:bodyPr/>
        <a:lstStyle/>
        <a:p>
          <a:endParaRPr lang="en-US"/>
        </a:p>
      </dgm:t>
    </dgm:pt>
    <dgm:pt modelId="{8C4A9B01-34AD-43D7-A153-0AD2F1E4293C}" type="pres">
      <dgm:prSet presAssocID="{E024B320-D3DB-4CE6-8535-E00E15AF59F4}" presName="parTrans" presStyleLbl="bgSibTrans2D1" presStyleIdx="1" presStyleCnt="2" custScaleX="82645" custScaleY="82645" custLinFactNeighborX="-11765" custLinFactNeighborY="24620"/>
      <dgm:spPr/>
      <dgm:t>
        <a:bodyPr/>
        <a:lstStyle/>
        <a:p>
          <a:endParaRPr lang="en-US"/>
        </a:p>
      </dgm:t>
    </dgm:pt>
    <dgm:pt modelId="{1D3478C9-75BA-45CA-904D-AA569A846D98}" type="pres">
      <dgm:prSet presAssocID="{AE4E43C8-F287-4DE7-ACA1-368EED84D1C9}" presName="node" presStyleLbl="node1" presStyleIdx="1" presStyleCnt="2">
        <dgm:presLayoutVars>
          <dgm:bulletEnabled val="1"/>
        </dgm:presLayoutVars>
      </dgm:prSet>
      <dgm:spPr/>
      <dgm:t>
        <a:bodyPr/>
        <a:lstStyle/>
        <a:p>
          <a:endParaRPr lang="en-US"/>
        </a:p>
      </dgm:t>
    </dgm:pt>
  </dgm:ptLst>
  <dgm:cxnLst>
    <dgm:cxn modelId="{4D9C8E3B-32DD-4C29-99C6-6614811FC0AA}" type="presOf" srcId="{767D91BD-B244-49F8-A410-CB1D7D1B6772}" destId="{2F7B024B-71CF-4C4C-BE2C-62932571B21A}" srcOrd="0" destOrd="0" presId="urn:microsoft.com/office/officeart/2005/8/layout/radial4"/>
    <dgm:cxn modelId="{E88878FD-5006-4DF7-A1C3-B1A8E6F6C416}" srcId="{799F979B-656B-46EA-8EE7-13A86748307C}" destId="{AE4E43C8-F287-4DE7-ACA1-368EED84D1C9}" srcOrd="1" destOrd="0" parTransId="{E024B320-D3DB-4CE6-8535-E00E15AF59F4}" sibTransId="{73DD0418-44FB-4659-93E8-C6E1179BB70F}"/>
    <dgm:cxn modelId="{3755B7A7-D84D-4925-A787-775B5D422328}" type="presOf" srcId="{799F979B-656B-46EA-8EE7-13A86748307C}" destId="{5A18E127-7E8A-472A-8088-D8CCB60110DE}" srcOrd="0" destOrd="0" presId="urn:microsoft.com/office/officeart/2005/8/layout/radial4"/>
    <dgm:cxn modelId="{4DA12C3E-2118-48D9-9455-07E31479305C}" type="presOf" srcId="{E024B320-D3DB-4CE6-8535-E00E15AF59F4}" destId="{8C4A9B01-34AD-43D7-A153-0AD2F1E4293C}" srcOrd="0" destOrd="0" presId="urn:microsoft.com/office/officeart/2005/8/layout/radial4"/>
    <dgm:cxn modelId="{A3398862-2016-4201-BF22-EE9FF8CE3DF3}" srcId="{767D91BD-B244-49F8-A410-CB1D7D1B6772}" destId="{799F979B-656B-46EA-8EE7-13A86748307C}" srcOrd="0" destOrd="0" parTransId="{05203507-E716-4824-9930-4348FB9E4F9B}" sibTransId="{7B5E565C-F4EE-4E25-8349-1B222991A012}"/>
    <dgm:cxn modelId="{E3F729B4-C361-466F-8BE7-605FCC1601DC}" type="presOf" srcId="{331CAC61-EE69-4CFC-8163-A01D55F61CF1}" destId="{F03FB59B-1551-4569-8EFB-3188B8EF5B58}" srcOrd="0" destOrd="0" presId="urn:microsoft.com/office/officeart/2005/8/layout/radial4"/>
    <dgm:cxn modelId="{DAA004F0-3D7A-49E9-AFCD-405BE7DC90F1}" srcId="{799F979B-656B-46EA-8EE7-13A86748307C}" destId="{BEA58630-307F-4644-A6A4-5DF7316C2C8A}" srcOrd="0" destOrd="0" parTransId="{331CAC61-EE69-4CFC-8163-A01D55F61CF1}" sibTransId="{E99E5B88-0181-460F-8571-8FC53B7BD412}"/>
    <dgm:cxn modelId="{933163B9-6066-4813-B535-5BBB699E9F14}" type="presOf" srcId="{BEA58630-307F-4644-A6A4-5DF7316C2C8A}" destId="{D400CE45-E3EE-4CD3-98F1-DB5DB98D1A9D}" srcOrd="0" destOrd="0" presId="urn:microsoft.com/office/officeart/2005/8/layout/radial4"/>
    <dgm:cxn modelId="{10C00D6A-CFD6-4AC5-B93C-8FCF89A25252}" type="presOf" srcId="{AE4E43C8-F287-4DE7-ACA1-368EED84D1C9}" destId="{1D3478C9-75BA-45CA-904D-AA569A846D98}" srcOrd="0" destOrd="0" presId="urn:microsoft.com/office/officeart/2005/8/layout/radial4"/>
    <dgm:cxn modelId="{D6EAC0B6-0EFD-402E-9721-A06382898C1C}" type="presParOf" srcId="{2F7B024B-71CF-4C4C-BE2C-62932571B21A}" destId="{5A18E127-7E8A-472A-8088-D8CCB60110DE}" srcOrd="0" destOrd="0" presId="urn:microsoft.com/office/officeart/2005/8/layout/radial4"/>
    <dgm:cxn modelId="{A4A7FE3C-3B47-447F-A36B-6F565FC3856C}" type="presParOf" srcId="{2F7B024B-71CF-4C4C-BE2C-62932571B21A}" destId="{F03FB59B-1551-4569-8EFB-3188B8EF5B58}" srcOrd="1" destOrd="0" presId="urn:microsoft.com/office/officeart/2005/8/layout/radial4"/>
    <dgm:cxn modelId="{9B2DA14E-EE8C-4368-80E9-1425940B0FA7}" type="presParOf" srcId="{2F7B024B-71CF-4C4C-BE2C-62932571B21A}" destId="{D400CE45-E3EE-4CD3-98F1-DB5DB98D1A9D}" srcOrd="2" destOrd="0" presId="urn:microsoft.com/office/officeart/2005/8/layout/radial4"/>
    <dgm:cxn modelId="{9AC7851B-F821-4707-B927-50BE54B5BB33}" type="presParOf" srcId="{2F7B024B-71CF-4C4C-BE2C-62932571B21A}" destId="{8C4A9B01-34AD-43D7-A153-0AD2F1E4293C}" srcOrd="3" destOrd="0" presId="urn:microsoft.com/office/officeart/2005/8/layout/radial4"/>
    <dgm:cxn modelId="{C9EDAE06-9DA3-4A86-8AA3-4B48B0C6E13B}" type="presParOf" srcId="{2F7B024B-71CF-4C4C-BE2C-62932571B21A}" destId="{1D3478C9-75BA-45CA-904D-AA569A846D98}"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60DEF01-E716-486B-B667-BF728D65C46C}"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0CC7FAC3-8C0C-450D-99E6-6838135F6CBF}">
      <dgm:prSet phldrT="[Text]" custT="1"/>
      <dgm:spPr/>
      <dgm:t>
        <a:bodyPr/>
        <a:lstStyle/>
        <a:p>
          <a:r>
            <a:rPr lang="en-US" sz="2400" b="1" dirty="0">
              <a:solidFill>
                <a:schemeClr val="tx1"/>
              </a:solidFill>
            </a:rPr>
            <a:t>MAP Grant</a:t>
          </a:r>
        </a:p>
      </dgm:t>
    </dgm:pt>
    <dgm:pt modelId="{0A534213-C3A6-44D5-A69F-05202512D5A4}" type="parTrans" cxnId="{3099DEBA-D750-46EE-984B-D9B93C380CC6}">
      <dgm:prSet/>
      <dgm:spPr/>
      <dgm:t>
        <a:bodyPr/>
        <a:lstStyle/>
        <a:p>
          <a:endParaRPr lang="en-US" sz="2000">
            <a:solidFill>
              <a:schemeClr val="tx1"/>
            </a:solidFill>
          </a:endParaRPr>
        </a:p>
      </dgm:t>
    </dgm:pt>
    <dgm:pt modelId="{FBE557B4-8707-46DF-BA14-0C5436712FFF}" type="sibTrans" cxnId="{3099DEBA-D750-46EE-984B-D9B93C380CC6}">
      <dgm:prSet/>
      <dgm:spPr/>
      <dgm:t>
        <a:bodyPr/>
        <a:lstStyle/>
        <a:p>
          <a:endParaRPr lang="en-US" sz="2000">
            <a:solidFill>
              <a:schemeClr val="tx1"/>
            </a:solidFill>
          </a:endParaRPr>
        </a:p>
      </dgm:t>
    </dgm:pt>
    <dgm:pt modelId="{FD8C76BB-06BE-4646-9744-5FE164FE9F9A}">
      <dgm:prSet phldrT="[Text]" custT="1"/>
      <dgm:spPr/>
      <dgm:t>
        <a:bodyPr/>
        <a:lstStyle/>
        <a:p>
          <a:r>
            <a:rPr lang="en-US" sz="2400" b="1" dirty="0">
              <a:solidFill>
                <a:schemeClr val="tx1"/>
              </a:solidFill>
            </a:rPr>
            <a:t>Illinois Veteran Grant (IVG)</a:t>
          </a:r>
        </a:p>
      </dgm:t>
    </dgm:pt>
    <dgm:pt modelId="{50E13D8E-357E-4D29-8BCE-824CDD667CD1}" type="sibTrans" cxnId="{F18D97BA-52FA-4CF5-81E2-3340366341FB}">
      <dgm:prSet/>
      <dgm:spPr/>
      <dgm:t>
        <a:bodyPr/>
        <a:lstStyle/>
        <a:p>
          <a:endParaRPr lang="en-US" sz="2000">
            <a:solidFill>
              <a:schemeClr val="tx1"/>
            </a:solidFill>
          </a:endParaRPr>
        </a:p>
      </dgm:t>
    </dgm:pt>
    <dgm:pt modelId="{B6A0131E-655B-417E-B51A-BE1EB4174300}" type="parTrans" cxnId="{F18D97BA-52FA-4CF5-81E2-3340366341FB}">
      <dgm:prSet/>
      <dgm:spPr/>
      <dgm:t>
        <a:bodyPr/>
        <a:lstStyle/>
        <a:p>
          <a:endParaRPr lang="en-US" sz="2000">
            <a:solidFill>
              <a:schemeClr val="tx1"/>
            </a:solidFill>
          </a:endParaRPr>
        </a:p>
      </dgm:t>
    </dgm:pt>
    <dgm:pt modelId="{8F54BEE3-7D83-45DA-A9BA-041BCAF7FA84}">
      <dgm:prSet phldrT="[Text]" custT="1"/>
      <dgm:spPr/>
      <dgm:t>
        <a:bodyPr/>
        <a:lstStyle/>
        <a:p>
          <a:r>
            <a:rPr lang="en-US" sz="2400" b="1" dirty="0">
              <a:solidFill>
                <a:schemeClr val="tx1"/>
              </a:solidFill>
            </a:rPr>
            <a:t>Illinois National Guard (ING) Grant</a:t>
          </a:r>
        </a:p>
      </dgm:t>
    </dgm:pt>
    <dgm:pt modelId="{00CEEDDB-6169-49E5-8F40-BF336378C272}" type="sibTrans" cxnId="{63A7C531-76E2-4593-81D9-CFCA648F7A6D}">
      <dgm:prSet/>
      <dgm:spPr/>
      <dgm:t>
        <a:bodyPr/>
        <a:lstStyle/>
        <a:p>
          <a:endParaRPr lang="en-US" sz="2000">
            <a:solidFill>
              <a:schemeClr val="tx1"/>
            </a:solidFill>
          </a:endParaRPr>
        </a:p>
      </dgm:t>
    </dgm:pt>
    <dgm:pt modelId="{5F10F3C1-CD76-4D4B-8B54-26651876E9C5}" type="parTrans" cxnId="{63A7C531-76E2-4593-81D9-CFCA648F7A6D}">
      <dgm:prSet/>
      <dgm:spPr/>
      <dgm:t>
        <a:bodyPr/>
        <a:lstStyle/>
        <a:p>
          <a:endParaRPr lang="en-US" sz="2000">
            <a:solidFill>
              <a:schemeClr val="tx1"/>
            </a:solidFill>
          </a:endParaRPr>
        </a:p>
      </dgm:t>
    </dgm:pt>
    <dgm:pt modelId="{8AA361C9-64FF-43C2-8A2E-0137AEEC9957}">
      <dgm:prSet phldrT="[Text]" custT="1"/>
      <dgm:spPr/>
      <dgm:t>
        <a:bodyPr anchor="ctr"/>
        <a:lstStyle/>
        <a:p>
          <a:r>
            <a:rPr lang="en-US" sz="2000" b="1" dirty="0">
              <a:solidFill>
                <a:schemeClr val="tx1"/>
              </a:solidFill>
            </a:rPr>
            <a:t>Grant for Dependents of Police, Fire, &amp; Correctional Officers</a:t>
          </a:r>
        </a:p>
      </dgm:t>
    </dgm:pt>
    <dgm:pt modelId="{7CE2B1CE-94F2-4CFA-A6E8-B7350A82BB86}" type="sibTrans" cxnId="{B019AFBF-812B-4DBD-A7FB-C2A2054A8D63}">
      <dgm:prSet/>
      <dgm:spPr/>
      <dgm:t>
        <a:bodyPr/>
        <a:lstStyle/>
        <a:p>
          <a:endParaRPr lang="en-US" sz="2000">
            <a:solidFill>
              <a:schemeClr val="tx1"/>
            </a:solidFill>
          </a:endParaRPr>
        </a:p>
      </dgm:t>
    </dgm:pt>
    <dgm:pt modelId="{7B7DAE1C-93F6-4659-A06E-CE1D7566A892}" type="parTrans" cxnId="{B019AFBF-812B-4DBD-A7FB-C2A2054A8D63}">
      <dgm:prSet/>
      <dgm:spPr/>
      <dgm:t>
        <a:bodyPr/>
        <a:lstStyle/>
        <a:p>
          <a:endParaRPr lang="en-US" sz="2000">
            <a:solidFill>
              <a:schemeClr val="tx1"/>
            </a:solidFill>
          </a:endParaRPr>
        </a:p>
      </dgm:t>
    </dgm:pt>
    <dgm:pt modelId="{03A9CE52-3808-4CFC-9D83-34BC2485AF94}">
      <dgm:prSet phldrT="[Text]" custT="1"/>
      <dgm:spPr/>
      <dgm:t>
        <a:bodyPr/>
        <a:lstStyle/>
        <a:p>
          <a:pPr>
            <a:buClr>
              <a:schemeClr val="accent1"/>
            </a:buClr>
          </a:pPr>
          <a:r>
            <a:rPr lang="en-US" sz="2000" dirty="0">
              <a:solidFill>
                <a:schemeClr val="tx1"/>
              </a:solidFill>
            </a:rPr>
            <a:t>Need-based</a:t>
          </a:r>
        </a:p>
      </dgm:t>
    </dgm:pt>
    <dgm:pt modelId="{FFDE37B6-0AE4-4671-917A-1DF61F8A9A48}" type="parTrans" cxnId="{906ECF44-D093-455F-929D-9988CFB27B3B}">
      <dgm:prSet/>
      <dgm:spPr/>
      <dgm:t>
        <a:bodyPr/>
        <a:lstStyle/>
        <a:p>
          <a:endParaRPr lang="en-US" sz="2000">
            <a:solidFill>
              <a:schemeClr val="tx1"/>
            </a:solidFill>
          </a:endParaRPr>
        </a:p>
      </dgm:t>
    </dgm:pt>
    <dgm:pt modelId="{56089C0F-AA1B-4165-A4EA-E5789B7B8B05}" type="sibTrans" cxnId="{906ECF44-D093-455F-929D-9988CFB27B3B}">
      <dgm:prSet/>
      <dgm:spPr/>
      <dgm:t>
        <a:bodyPr/>
        <a:lstStyle/>
        <a:p>
          <a:endParaRPr lang="en-US" sz="2000">
            <a:solidFill>
              <a:schemeClr val="tx1"/>
            </a:solidFill>
          </a:endParaRPr>
        </a:p>
      </dgm:t>
    </dgm:pt>
    <dgm:pt modelId="{05AAD1D0-8667-46A6-A26D-B77E3090EEF5}">
      <dgm:prSet phldrT="[Text]" custT="1"/>
      <dgm:spPr/>
      <dgm:t>
        <a:bodyPr/>
        <a:lstStyle/>
        <a:p>
          <a:pPr>
            <a:buClr>
              <a:schemeClr val="accent1"/>
            </a:buClr>
          </a:pPr>
          <a:r>
            <a:rPr lang="en-US" sz="2000" dirty="0">
              <a:solidFill>
                <a:schemeClr val="tx1"/>
              </a:solidFill>
            </a:rPr>
            <a:t>Covers tuition &amp; mandatory fees</a:t>
          </a:r>
        </a:p>
      </dgm:t>
    </dgm:pt>
    <dgm:pt modelId="{4D759864-EE61-41A2-A25E-D9B53CC78B6C}" type="parTrans" cxnId="{A19EABEF-85C1-4D10-8261-6A7920CD91A8}">
      <dgm:prSet/>
      <dgm:spPr/>
      <dgm:t>
        <a:bodyPr/>
        <a:lstStyle/>
        <a:p>
          <a:endParaRPr lang="en-US" sz="2000">
            <a:solidFill>
              <a:schemeClr val="tx1"/>
            </a:solidFill>
          </a:endParaRPr>
        </a:p>
      </dgm:t>
    </dgm:pt>
    <dgm:pt modelId="{863DB059-4231-4AFA-977C-71B233E51045}" type="sibTrans" cxnId="{A19EABEF-85C1-4D10-8261-6A7920CD91A8}">
      <dgm:prSet/>
      <dgm:spPr/>
      <dgm:t>
        <a:bodyPr/>
        <a:lstStyle/>
        <a:p>
          <a:endParaRPr lang="en-US" sz="2000">
            <a:solidFill>
              <a:schemeClr val="tx1"/>
            </a:solidFill>
          </a:endParaRPr>
        </a:p>
      </dgm:t>
    </dgm:pt>
    <dgm:pt modelId="{DCD65763-69F2-4124-8D49-BC80C0CDA82B}">
      <dgm:prSet phldrT="[Text]" custT="1"/>
      <dgm:spPr/>
      <dgm:t>
        <a:bodyPr/>
        <a:lstStyle/>
        <a:p>
          <a:pPr>
            <a:buClr>
              <a:schemeClr val="accent1"/>
            </a:buClr>
          </a:pPr>
          <a:r>
            <a:rPr lang="en-US" sz="2000" dirty="0">
              <a:solidFill>
                <a:schemeClr val="tx1"/>
              </a:solidFill>
            </a:rPr>
            <a:t>Covers tuition &amp; mandatory fees</a:t>
          </a:r>
        </a:p>
      </dgm:t>
    </dgm:pt>
    <dgm:pt modelId="{56925A51-813B-4F89-8731-3453C34E76F4}" type="parTrans" cxnId="{ADB2D43C-C5E1-4683-ADB7-94A8DF143775}">
      <dgm:prSet/>
      <dgm:spPr/>
      <dgm:t>
        <a:bodyPr/>
        <a:lstStyle/>
        <a:p>
          <a:endParaRPr lang="en-US" sz="2000">
            <a:solidFill>
              <a:schemeClr val="tx1"/>
            </a:solidFill>
          </a:endParaRPr>
        </a:p>
      </dgm:t>
    </dgm:pt>
    <dgm:pt modelId="{DB40AFF1-DA92-4255-B7D9-F4B48397E069}" type="sibTrans" cxnId="{ADB2D43C-C5E1-4683-ADB7-94A8DF143775}">
      <dgm:prSet/>
      <dgm:spPr/>
      <dgm:t>
        <a:bodyPr/>
        <a:lstStyle/>
        <a:p>
          <a:endParaRPr lang="en-US" sz="2000">
            <a:solidFill>
              <a:schemeClr val="tx1"/>
            </a:solidFill>
          </a:endParaRPr>
        </a:p>
      </dgm:t>
    </dgm:pt>
    <dgm:pt modelId="{F37D5DB4-11CC-45D3-8A6B-B12D5BC3F538}">
      <dgm:prSet phldrT="[Text]" custT="1"/>
      <dgm:spPr/>
      <dgm:t>
        <a:bodyPr/>
        <a:lstStyle/>
        <a:p>
          <a:pPr>
            <a:buClr>
              <a:schemeClr val="accent1"/>
            </a:buClr>
          </a:pPr>
          <a:r>
            <a:rPr lang="en-US" sz="2000" dirty="0">
              <a:solidFill>
                <a:schemeClr val="tx1"/>
              </a:solidFill>
            </a:rPr>
            <a:t>Covers tuition &amp; mandatory fees</a:t>
          </a:r>
        </a:p>
      </dgm:t>
    </dgm:pt>
    <dgm:pt modelId="{9439FB67-402F-4043-B602-60F4687B9361}" type="parTrans" cxnId="{D0554F9E-A59F-4593-9C09-E4AB68888021}">
      <dgm:prSet/>
      <dgm:spPr/>
      <dgm:t>
        <a:bodyPr/>
        <a:lstStyle/>
        <a:p>
          <a:endParaRPr lang="en-US" sz="2000">
            <a:solidFill>
              <a:schemeClr val="tx1"/>
            </a:solidFill>
          </a:endParaRPr>
        </a:p>
      </dgm:t>
    </dgm:pt>
    <dgm:pt modelId="{DC7A5BBF-AC44-4113-A71D-816234130838}" type="sibTrans" cxnId="{D0554F9E-A59F-4593-9C09-E4AB68888021}">
      <dgm:prSet/>
      <dgm:spPr/>
      <dgm:t>
        <a:bodyPr/>
        <a:lstStyle/>
        <a:p>
          <a:endParaRPr lang="en-US" sz="2000">
            <a:solidFill>
              <a:schemeClr val="tx1"/>
            </a:solidFill>
          </a:endParaRPr>
        </a:p>
      </dgm:t>
    </dgm:pt>
    <dgm:pt modelId="{AC45FDC0-4B1B-491B-9494-90949A99BC8A}">
      <dgm:prSet phldrT="[Text]" custT="1"/>
      <dgm:spPr/>
      <dgm:t>
        <a:bodyPr/>
        <a:lstStyle/>
        <a:p>
          <a:pPr>
            <a:buClr>
              <a:schemeClr val="accent1"/>
            </a:buClr>
          </a:pPr>
          <a:r>
            <a:rPr lang="en-US" sz="2000" dirty="0">
              <a:solidFill>
                <a:schemeClr val="tx1"/>
              </a:solidFill>
            </a:rPr>
            <a:t>Up to $8,400 for tuition &amp; fees</a:t>
          </a:r>
        </a:p>
      </dgm:t>
    </dgm:pt>
    <dgm:pt modelId="{56ABBF16-27CB-452E-BDAB-D31EF045CC9C}" type="parTrans" cxnId="{00CEE8D1-83AD-4082-95C3-0DEB72A9AB2D}">
      <dgm:prSet/>
      <dgm:spPr/>
      <dgm:t>
        <a:bodyPr/>
        <a:lstStyle/>
        <a:p>
          <a:endParaRPr lang="en-US" sz="2000">
            <a:solidFill>
              <a:schemeClr val="tx1"/>
            </a:solidFill>
          </a:endParaRPr>
        </a:p>
      </dgm:t>
    </dgm:pt>
    <dgm:pt modelId="{321939EE-8C17-49AC-B7CB-17CAD9CD9B7F}" type="sibTrans" cxnId="{00CEE8D1-83AD-4082-95C3-0DEB72A9AB2D}">
      <dgm:prSet/>
      <dgm:spPr/>
      <dgm:t>
        <a:bodyPr/>
        <a:lstStyle/>
        <a:p>
          <a:endParaRPr lang="en-US" sz="2000">
            <a:solidFill>
              <a:schemeClr val="tx1"/>
            </a:solidFill>
          </a:endParaRPr>
        </a:p>
      </dgm:t>
    </dgm:pt>
    <dgm:pt modelId="{0D978110-46A8-4D71-A652-109E791A9758}" type="pres">
      <dgm:prSet presAssocID="{460DEF01-E716-486B-B667-BF728D65C46C}" presName="Name0" presStyleCnt="0">
        <dgm:presLayoutVars>
          <dgm:dir/>
          <dgm:animLvl val="lvl"/>
          <dgm:resizeHandles val="exact"/>
        </dgm:presLayoutVars>
      </dgm:prSet>
      <dgm:spPr/>
      <dgm:t>
        <a:bodyPr/>
        <a:lstStyle/>
        <a:p>
          <a:endParaRPr lang="en-US"/>
        </a:p>
      </dgm:t>
    </dgm:pt>
    <dgm:pt modelId="{3EF8EF31-1263-4477-B198-76C39B468604}" type="pres">
      <dgm:prSet presAssocID="{0CC7FAC3-8C0C-450D-99E6-6838135F6CBF}" presName="linNode" presStyleCnt="0"/>
      <dgm:spPr/>
    </dgm:pt>
    <dgm:pt modelId="{74A20855-21E0-4312-AFED-B1744F17FEE9}" type="pres">
      <dgm:prSet presAssocID="{0CC7FAC3-8C0C-450D-99E6-6838135F6CBF}" presName="parentText" presStyleLbl="node1" presStyleIdx="0" presStyleCnt="4" custLinFactNeighborY="-208">
        <dgm:presLayoutVars>
          <dgm:chMax val="1"/>
          <dgm:bulletEnabled val="1"/>
        </dgm:presLayoutVars>
      </dgm:prSet>
      <dgm:spPr/>
      <dgm:t>
        <a:bodyPr/>
        <a:lstStyle/>
        <a:p>
          <a:endParaRPr lang="en-US"/>
        </a:p>
      </dgm:t>
    </dgm:pt>
    <dgm:pt modelId="{BDA44D31-782A-4595-A601-ECEF2AB7BB92}" type="pres">
      <dgm:prSet presAssocID="{0CC7FAC3-8C0C-450D-99E6-6838135F6CBF}" presName="descendantText" presStyleLbl="alignAccFollowNode1" presStyleIdx="0" presStyleCnt="4" custLinFactNeighborX="0" custLinFactNeighborY="-862">
        <dgm:presLayoutVars>
          <dgm:bulletEnabled val="1"/>
        </dgm:presLayoutVars>
      </dgm:prSet>
      <dgm:spPr/>
      <dgm:t>
        <a:bodyPr/>
        <a:lstStyle/>
        <a:p>
          <a:endParaRPr lang="en-US"/>
        </a:p>
      </dgm:t>
    </dgm:pt>
    <dgm:pt modelId="{13B09171-902E-4303-9DC1-10C7D012423B}" type="pres">
      <dgm:prSet presAssocID="{FBE557B4-8707-46DF-BA14-0C5436712FFF}" presName="sp" presStyleCnt="0"/>
      <dgm:spPr/>
    </dgm:pt>
    <dgm:pt modelId="{864558F3-14FC-4391-AEC3-C4BF48C37886}" type="pres">
      <dgm:prSet presAssocID="{FD8C76BB-06BE-4646-9744-5FE164FE9F9A}" presName="linNode" presStyleCnt="0"/>
      <dgm:spPr/>
    </dgm:pt>
    <dgm:pt modelId="{C65EC77E-4BDC-4605-B43E-15997879BAA5}" type="pres">
      <dgm:prSet presAssocID="{FD8C76BB-06BE-4646-9744-5FE164FE9F9A}" presName="parentText" presStyleLbl="node1" presStyleIdx="1" presStyleCnt="4" custLinFactNeighborY="-208">
        <dgm:presLayoutVars>
          <dgm:chMax val="1"/>
          <dgm:bulletEnabled val="1"/>
        </dgm:presLayoutVars>
      </dgm:prSet>
      <dgm:spPr/>
      <dgm:t>
        <a:bodyPr/>
        <a:lstStyle/>
        <a:p>
          <a:endParaRPr lang="en-US"/>
        </a:p>
      </dgm:t>
    </dgm:pt>
    <dgm:pt modelId="{C49DC887-C229-480E-87C3-5D6177AD4325}" type="pres">
      <dgm:prSet presAssocID="{FD8C76BB-06BE-4646-9744-5FE164FE9F9A}" presName="descendantText" presStyleLbl="alignAccFollowNode1" presStyleIdx="1" presStyleCnt="4" custLinFactNeighborX="0" custLinFactNeighborY="-862">
        <dgm:presLayoutVars>
          <dgm:bulletEnabled val="1"/>
        </dgm:presLayoutVars>
      </dgm:prSet>
      <dgm:spPr/>
      <dgm:t>
        <a:bodyPr/>
        <a:lstStyle/>
        <a:p>
          <a:endParaRPr lang="en-US"/>
        </a:p>
      </dgm:t>
    </dgm:pt>
    <dgm:pt modelId="{34849F1D-6F62-4C13-B861-FBFAF722B960}" type="pres">
      <dgm:prSet presAssocID="{50E13D8E-357E-4D29-8BCE-824CDD667CD1}" presName="sp" presStyleCnt="0"/>
      <dgm:spPr/>
    </dgm:pt>
    <dgm:pt modelId="{B4F877EF-5740-4EA6-9AA0-DB6810174E62}" type="pres">
      <dgm:prSet presAssocID="{8F54BEE3-7D83-45DA-A9BA-041BCAF7FA84}" presName="linNode" presStyleCnt="0"/>
      <dgm:spPr/>
    </dgm:pt>
    <dgm:pt modelId="{253E0410-311B-40A6-94D5-BC6FB4751BE1}" type="pres">
      <dgm:prSet presAssocID="{8F54BEE3-7D83-45DA-A9BA-041BCAF7FA84}" presName="parentText" presStyleLbl="node1" presStyleIdx="2" presStyleCnt="4" custLinFactNeighborY="-208">
        <dgm:presLayoutVars>
          <dgm:chMax val="1"/>
          <dgm:bulletEnabled val="1"/>
        </dgm:presLayoutVars>
      </dgm:prSet>
      <dgm:spPr/>
      <dgm:t>
        <a:bodyPr/>
        <a:lstStyle/>
        <a:p>
          <a:endParaRPr lang="en-US"/>
        </a:p>
      </dgm:t>
    </dgm:pt>
    <dgm:pt modelId="{8E07A014-BEB9-47E1-A14F-E1F289EE758C}" type="pres">
      <dgm:prSet presAssocID="{8F54BEE3-7D83-45DA-A9BA-041BCAF7FA84}" presName="descendantText" presStyleLbl="alignAccFollowNode1" presStyleIdx="2" presStyleCnt="4" custLinFactNeighborX="0" custLinFactNeighborY="-862">
        <dgm:presLayoutVars>
          <dgm:bulletEnabled val="1"/>
        </dgm:presLayoutVars>
      </dgm:prSet>
      <dgm:spPr/>
      <dgm:t>
        <a:bodyPr/>
        <a:lstStyle/>
        <a:p>
          <a:endParaRPr lang="en-US"/>
        </a:p>
      </dgm:t>
    </dgm:pt>
    <dgm:pt modelId="{DDF22615-6533-4330-8176-CEB64C12D4C1}" type="pres">
      <dgm:prSet presAssocID="{00CEEDDB-6169-49E5-8F40-BF336378C272}" presName="sp" presStyleCnt="0"/>
      <dgm:spPr/>
    </dgm:pt>
    <dgm:pt modelId="{EA84DEBA-3B6A-4586-A372-A0ABF5C6D57D}" type="pres">
      <dgm:prSet presAssocID="{8AA361C9-64FF-43C2-8A2E-0137AEEC9957}" presName="linNode" presStyleCnt="0"/>
      <dgm:spPr/>
    </dgm:pt>
    <dgm:pt modelId="{9CE8EFEA-A2C1-4F7E-9621-20C7334C3515}" type="pres">
      <dgm:prSet presAssocID="{8AA361C9-64FF-43C2-8A2E-0137AEEC9957}" presName="parentText" presStyleLbl="node1" presStyleIdx="3" presStyleCnt="4" custLinFactNeighborY="-208">
        <dgm:presLayoutVars>
          <dgm:chMax val="1"/>
          <dgm:bulletEnabled val="1"/>
        </dgm:presLayoutVars>
      </dgm:prSet>
      <dgm:spPr/>
      <dgm:t>
        <a:bodyPr/>
        <a:lstStyle/>
        <a:p>
          <a:endParaRPr lang="en-US"/>
        </a:p>
      </dgm:t>
    </dgm:pt>
    <dgm:pt modelId="{D0F3AFCF-828D-4B06-87E1-4641C0BC5E2A}" type="pres">
      <dgm:prSet presAssocID="{8AA361C9-64FF-43C2-8A2E-0137AEEC9957}" presName="descendantText" presStyleLbl="alignAccFollowNode1" presStyleIdx="3" presStyleCnt="4">
        <dgm:presLayoutVars>
          <dgm:bulletEnabled val="1"/>
        </dgm:presLayoutVars>
      </dgm:prSet>
      <dgm:spPr/>
      <dgm:t>
        <a:bodyPr/>
        <a:lstStyle/>
        <a:p>
          <a:endParaRPr lang="en-US"/>
        </a:p>
      </dgm:t>
    </dgm:pt>
  </dgm:ptLst>
  <dgm:cxnLst>
    <dgm:cxn modelId="{54F9B0F5-A27A-46AE-8611-3C65E4C578CB}" type="presOf" srcId="{05AAD1D0-8667-46A6-A26D-B77E3090EEF5}" destId="{C49DC887-C229-480E-87C3-5D6177AD4325}" srcOrd="0" destOrd="0" presId="urn:microsoft.com/office/officeart/2005/8/layout/vList5"/>
    <dgm:cxn modelId="{63A7C531-76E2-4593-81D9-CFCA648F7A6D}" srcId="{460DEF01-E716-486B-B667-BF728D65C46C}" destId="{8F54BEE3-7D83-45DA-A9BA-041BCAF7FA84}" srcOrd="2" destOrd="0" parTransId="{5F10F3C1-CD76-4D4B-8B54-26651876E9C5}" sibTransId="{00CEEDDB-6169-49E5-8F40-BF336378C272}"/>
    <dgm:cxn modelId="{AA61539A-FE19-4FAA-BEB6-76EC6EDC01F7}" type="presOf" srcId="{03A9CE52-3808-4CFC-9D83-34BC2485AF94}" destId="{BDA44D31-782A-4595-A601-ECEF2AB7BB92}" srcOrd="0" destOrd="0" presId="urn:microsoft.com/office/officeart/2005/8/layout/vList5"/>
    <dgm:cxn modelId="{D0554F9E-A59F-4593-9C09-E4AB68888021}" srcId="{8AA361C9-64FF-43C2-8A2E-0137AEEC9957}" destId="{F37D5DB4-11CC-45D3-8A6B-B12D5BC3F538}" srcOrd="0" destOrd="0" parTransId="{9439FB67-402F-4043-B602-60F4687B9361}" sibTransId="{DC7A5BBF-AC44-4113-A71D-816234130838}"/>
    <dgm:cxn modelId="{00CEE8D1-83AD-4082-95C3-0DEB72A9AB2D}" srcId="{0CC7FAC3-8C0C-450D-99E6-6838135F6CBF}" destId="{AC45FDC0-4B1B-491B-9494-90949A99BC8A}" srcOrd="1" destOrd="0" parTransId="{56ABBF16-27CB-452E-BDAB-D31EF045CC9C}" sibTransId="{321939EE-8C17-49AC-B7CB-17CAD9CD9B7F}"/>
    <dgm:cxn modelId="{59DDE0F3-6668-4CF0-BFD2-4D6241F139C3}" type="presOf" srcId="{DCD65763-69F2-4124-8D49-BC80C0CDA82B}" destId="{8E07A014-BEB9-47E1-A14F-E1F289EE758C}" srcOrd="0" destOrd="0" presId="urn:microsoft.com/office/officeart/2005/8/layout/vList5"/>
    <dgm:cxn modelId="{D62461E2-5EEF-4EB3-9A3F-06BDE84E50BF}" type="presOf" srcId="{8F54BEE3-7D83-45DA-A9BA-041BCAF7FA84}" destId="{253E0410-311B-40A6-94D5-BC6FB4751BE1}" srcOrd="0" destOrd="0" presId="urn:microsoft.com/office/officeart/2005/8/layout/vList5"/>
    <dgm:cxn modelId="{3099DEBA-D750-46EE-984B-D9B93C380CC6}" srcId="{460DEF01-E716-486B-B667-BF728D65C46C}" destId="{0CC7FAC3-8C0C-450D-99E6-6838135F6CBF}" srcOrd="0" destOrd="0" parTransId="{0A534213-C3A6-44D5-A69F-05202512D5A4}" sibTransId="{FBE557B4-8707-46DF-BA14-0C5436712FFF}"/>
    <dgm:cxn modelId="{A19EABEF-85C1-4D10-8261-6A7920CD91A8}" srcId="{FD8C76BB-06BE-4646-9744-5FE164FE9F9A}" destId="{05AAD1D0-8667-46A6-A26D-B77E3090EEF5}" srcOrd="0" destOrd="0" parTransId="{4D759864-EE61-41A2-A25E-D9B53CC78B6C}" sibTransId="{863DB059-4231-4AFA-977C-71B233E51045}"/>
    <dgm:cxn modelId="{906ECF44-D093-455F-929D-9988CFB27B3B}" srcId="{0CC7FAC3-8C0C-450D-99E6-6838135F6CBF}" destId="{03A9CE52-3808-4CFC-9D83-34BC2485AF94}" srcOrd="0" destOrd="0" parTransId="{FFDE37B6-0AE4-4671-917A-1DF61F8A9A48}" sibTransId="{56089C0F-AA1B-4165-A4EA-E5789B7B8B05}"/>
    <dgm:cxn modelId="{F8A3CEAB-4001-4045-959B-5EC514A8DB12}" type="presOf" srcId="{F37D5DB4-11CC-45D3-8A6B-B12D5BC3F538}" destId="{D0F3AFCF-828D-4B06-87E1-4641C0BC5E2A}" srcOrd="0" destOrd="0" presId="urn:microsoft.com/office/officeart/2005/8/layout/vList5"/>
    <dgm:cxn modelId="{86510B68-9292-4FE8-ACBF-67ED96FAF510}" type="presOf" srcId="{AC45FDC0-4B1B-491B-9494-90949A99BC8A}" destId="{BDA44D31-782A-4595-A601-ECEF2AB7BB92}" srcOrd="0" destOrd="1" presId="urn:microsoft.com/office/officeart/2005/8/layout/vList5"/>
    <dgm:cxn modelId="{F18D97BA-52FA-4CF5-81E2-3340366341FB}" srcId="{460DEF01-E716-486B-B667-BF728D65C46C}" destId="{FD8C76BB-06BE-4646-9744-5FE164FE9F9A}" srcOrd="1" destOrd="0" parTransId="{B6A0131E-655B-417E-B51A-BE1EB4174300}" sibTransId="{50E13D8E-357E-4D29-8BCE-824CDD667CD1}"/>
    <dgm:cxn modelId="{08172DB1-226A-4FBB-AE9A-5560748CF692}" type="presOf" srcId="{8AA361C9-64FF-43C2-8A2E-0137AEEC9957}" destId="{9CE8EFEA-A2C1-4F7E-9621-20C7334C3515}" srcOrd="0" destOrd="0" presId="urn:microsoft.com/office/officeart/2005/8/layout/vList5"/>
    <dgm:cxn modelId="{6D35FE58-E9D4-47B2-871C-107E21E71CBD}" type="presOf" srcId="{460DEF01-E716-486B-B667-BF728D65C46C}" destId="{0D978110-46A8-4D71-A652-109E791A9758}" srcOrd="0" destOrd="0" presId="urn:microsoft.com/office/officeart/2005/8/layout/vList5"/>
    <dgm:cxn modelId="{B019AFBF-812B-4DBD-A7FB-C2A2054A8D63}" srcId="{460DEF01-E716-486B-B667-BF728D65C46C}" destId="{8AA361C9-64FF-43C2-8A2E-0137AEEC9957}" srcOrd="3" destOrd="0" parTransId="{7B7DAE1C-93F6-4659-A06E-CE1D7566A892}" sibTransId="{7CE2B1CE-94F2-4CFA-A6E8-B7350A82BB86}"/>
    <dgm:cxn modelId="{ADB2D43C-C5E1-4683-ADB7-94A8DF143775}" srcId="{8F54BEE3-7D83-45DA-A9BA-041BCAF7FA84}" destId="{DCD65763-69F2-4124-8D49-BC80C0CDA82B}" srcOrd="0" destOrd="0" parTransId="{56925A51-813B-4F89-8731-3453C34E76F4}" sibTransId="{DB40AFF1-DA92-4255-B7D9-F4B48397E069}"/>
    <dgm:cxn modelId="{FF8E39CE-5FE0-402D-82EA-091DFCA8CBF4}" type="presOf" srcId="{FD8C76BB-06BE-4646-9744-5FE164FE9F9A}" destId="{C65EC77E-4BDC-4605-B43E-15997879BAA5}" srcOrd="0" destOrd="0" presId="urn:microsoft.com/office/officeart/2005/8/layout/vList5"/>
    <dgm:cxn modelId="{67E180B1-7968-4217-B73A-35D2007BEC1E}" type="presOf" srcId="{0CC7FAC3-8C0C-450D-99E6-6838135F6CBF}" destId="{74A20855-21E0-4312-AFED-B1744F17FEE9}" srcOrd="0" destOrd="0" presId="urn:microsoft.com/office/officeart/2005/8/layout/vList5"/>
    <dgm:cxn modelId="{7009F7C7-E321-4694-B9C2-0EBDF3C186B5}" type="presParOf" srcId="{0D978110-46A8-4D71-A652-109E791A9758}" destId="{3EF8EF31-1263-4477-B198-76C39B468604}" srcOrd="0" destOrd="0" presId="urn:microsoft.com/office/officeart/2005/8/layout/vList5"/>
    <dgm:cxn modelId="{A54CF265-65F9-41C9-8DC8-A6F6BECD8F1E}" type="presParOf" srcId="{3EF8EF31-1263-4477-B198-76C39B468604}" destId="{74A20855-21E0-4312-AFED-B1744F17FEE9}" srcOrd="0" destOrd="0" presId="urn:microsoft.com/office/officeart/2005/8/layout/vList5"/>
    <dgm:cxn modelId="{77E85081-FFC8-4618-A9E9-D0079AFEBB88}" type="presParOf" srcId="{3EF8EF31-1263-4477-B198-76C39B468604}" destId="{BDA44D31-782A-4595-A601-ECEF2AB7BB92}" srcOrd="1" destOrd="0" presId="urn:microsoft.com/office/officeart/2005/8/layout/vList5"/>
    <dgm:cxn modelId="{9A296E14-B551-4DB5-AA02-3446503E9475}" type="presParOf" srcId="{0D978110-46A8-4D71-A652-109E791A9758}" destId="{13B09171-902E-4303-9DC1-10C7D012423B}" srcOrd="1" destOrd="0" presId="urn:microsoft.com/office/officeart/2005/8/layout/vList5"/>
    <dgm:cxn modelId="{831EA627-ADE0-457E-BC22-29FD5DEFC8E4}" type="presParOf" srcId="{0D978110-46A8-4D71-A652-109E791A9758}" destId="{864558F3-14FC-4391-AEC3-C4BF48C37886}" srcOrd="2" destOrd="0" presId="urn:microsoft.com/office/officeart/2005/8/layout/vList5"/>
    <dgm:cxn modelId="{804A0B2F-6917-4602-85AD-BC5DCC48D123}" type="presParOf" srcId="{864558F3-14FC-4391-AEC3-C4BF48C37886}" destId="{C65EC77E-4BDC-4605-B43E-15997879BAA5}" srcOrd="0" destOrd="0" presId="urn:microsoft.com/office/officeart/2005/8/layout/vList5"/>
    <dgm:cxn modelId="{38A46EC4-389D-421D-8A98-38F16A06556C}" type="presParOf" srcId="{864558F3-14FC-4391-AEC3-C4BF48C37886}" destId="{C49DC887-C229-480E-87C3-5D6177AD4325}" srcOrd="1" destOrd="0" presId="urn:microsoft.com/office/officeart/2005/8/layout/vList5"/>
    <dgm:cxn modelId="{CE05292A-1342-45D4-91E2-5E3DFF88AAF9}" type="presParOf" srcId="{0D978110-46A8-4D71-A652-109E791A9758}" destId="{34849F1D-6F62-4C13-B861-FBFAF722B960}" srcOrd="3" destOrd="0" presId="urn:microsoft.com/office/officeart/2005/8/layout/vList5"/>
    <dgm:cxn modelId="{650FEBA7-2F72-4955-8197-E040B3D1D559}" type="presParOf" srcId="{0D978110-46A8-4D71-A652-109E791A9758}" destId="{B4F877EF-5740-4EA6-9AA0-DB6810174E62}" srcOrd="4" destOrd="0" presId="urn:microsoft.com/office/officeart/2005/8/layout/vList5"/>
    <dgm:cxn modelId="{D6B41525-99EA-48C2-B7BD-0C8617405C97}" type="presParOf" srcId="{B4F877EF-5740-4EA6-9AA0-DB6810174E62}" destId="{253E0410-311B-40A6-94D5-BC6FB4751BE1}" srcOrd="0" destOrd="0" presId="urn:microsoft.com/office/officeart/2005/8/layout/vList5"/>
    <dgm:cxn modelId="{791F951C-7418-42E6-9761-424A56D61A3C}" type="presParOf" srcId="{B4F877EF-5740-4EA6-9AA0-DB6810174E62}" destId="{8E07A014-BEB9-47E1-A14F-E1F289EE758C}" srcOrd="1" destOrd="0" presId="urn:microsoft.com/office/officeart/2005/8/layout/vList5"/>
    <dgm:cxn modelId="{6ACFB164-7027-4993-9FD6-3C3D888CFFB2}" type="presParOf" srcId="{0D978110-46A8-4D71-A652-109E791A9758}" destId="{DDF22615-6533-4330-8176-CEB64C12D4C1}" srcOrd="5" destOrd="0" presId="urn:microsoft.com/office/officeart/2005/8/layout/vList5"/>
    <dgm:cxn modelId="{C61C03A5-0210-4201-8873-E100C03384BE}" type="presParOf" srcId="{0D978110-46A8-4D71-A652-109E791A9758}" destId="{EA84DEBA-3B6A-4586-A372-A0ABF5C6D57D}" srcOrd="6" destOrd="0" presId="urn:microsoft.com/office/officeart/2005/8/layout/vList5"/>
    <dgm:cxn modelId="{39AE6303-6DF4-40FB-A775-ADF3B9DF564F}" type="presParOf" srcId="{EA84DEBA-3B6A-4586-A372-A0ABF5C6D57D}" destId="{9CE8EFEA-A2C1-4F7E-9621-20C7334C3515}" srcOrd="0" destOrd="0" presId="urn:microsoft.com/office/officeart/2005/8/layout/vList5"/>
    <dgm:cxn modelId="{FAFA1D5F-96CC-44FB-9410-F807B989EF73}" type="presParOf" srcId="{EA84DEBA-3B6A-4586-A372-A0ABF5C6D57D}" destId="{D0F3AFCF-828D-4B06-87E1-4641C0BC5E2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A4F263C-7BF2-48C7-AA41-513DC6087BF2}"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C43F3F98-4444-465C-A6A4-EE0B0C618CCF}">
      <dgm:prSet phldrT="[Text]" custT="1"/>
      <dgm:spPr/>
      <dgm:t>
        <a:bodyPr/>
        <a:lstStyle/>
        <a:p>
          <a:r>
            <a:rPr lang="en-US" sz="2000" b="1" dirty="0">
              <a:solidFill>
                <a:schemeClr val="tx1"/>
              </a:solidFill>
            </a:rPr>
            <a:t>Minority Teachers of Illinois (MTI) Scholarship</a:t>
          </a:r>
        </a:p>
      </dgm:t>
    </dgm:pt>
    <dgm:pt modelId="{CC342D22-ED04-4BEB-8599-BA2EA54E9917}" type="parTrans" cxnId="{84DAC769-1539-430A-9D69-7BBD1905AC30}">
      <dgm:prSet/>
      <dgm:spPr/>
      <dgm:t>
        <a:bodyPr/>
        <a:lstStyle/>
        <a:p>
          <a:endParaRPr lang="en-US" sz="2000">
            <a:solidFill>
              <a:schemeClr val="tx1"/>
            </a:solidFill>
          </a:endParaRPr>
        </a:p>
      </dgm:t>
    </dgm:pt>
    <dgm:pt modelId="{785C709C-BD76-4469-90A2-0340996D6A7E}" type="sibTrans" cxnId="{84DAC769-1539-430A-9D69-7BBD1905AC30}">
      <dgm:prSet/>
      <dgm:spPr/>
      <dgm:t>
        <a:bodyPr/>
        <a:lstStyle/>
        <a:p>
          <a:endParaRPr lang="en-US" sz="2000">
            <a:solidFill>
              <a:schemeClr val="tx1"/>
            </a:solidFill>
          </a:endParaRPr>
        </a:p>
      </dgm:t>
    </dgm:pt>
    <dgm:pt modelId="{56984A37-3645-47FC-A4D8-D6C971BEF919}">
      <dgm:prSet phldrT="[Text]" custT="1"/>
      <dgm:spPr/>
      <dgm:t>
        <a:bodyPr/>
        <a:lstStyle/>
        <a:p>
          <a:pPr>
            <a:buClr>
              <a:schemeClr val="accent1"/>
            </a:buClr>
          </a:pPr>
          <a:r>
            <a:rPr lang="en-US" sz="1800" dirty="0">
              <a:solidFill>
                <a:schemeClr val="tx1"/>
              </a:solidFill>
            </a:rPr>
            <a:t>Up to $7,500 for tuition, fees, room board</a:t>
          </a:r>
        </a:p>
      </dgm:t>
    </dgm:pt>
    <dgm:pt modelId="{14E66B98-DACE-4881-9836-BC9B95A69633}" type="parTrans" cxnId="{A08EBF0A-DC4B-41DF-9F0B-A50650A0F8E8}">
      <dgm:prSet/>
      <dgm:spPr/>
      <dgm:t>
        <a:bodyPr/>
        <a:lstStyle/>
        <a:p>
          <a:endParaRPr lang="en-US" sz="2000">
            <a:solidFill>
              <a:schemeClr val="tx1"/>
            </a:solidFill>
          </a:endParaRPr>
        </a:p>
      </dgm:t>
    </dgm:pt>
    <dgm:pt modelId="{7F60D290-4B0A-45A8-B0F0-48135341E07B}" type="sibTrans" cxnId="{A08EBF0A-DC4B-41DF-9F0B-A50650A0F8E8}">
      <dgm:prSet/>
      <dgm:spPr/>
      <dgm:t>
        <a:bodyPr/>
        <a:lstStyle/>
        <a:p>
          <a:endParaRPr lang="en-US" sz="2000">
            <a:solidFill>
              <a:schemeClr val="tx1"/>
            </a:solidFill>
          </a:endParaRPr>
        </a:p>
      </dgm:t>
    </dgm:pt>
    <dgm:pt modelId="{FBD5ACE1-A2F5-4D03-93C8-6E490C00953E}">
      <dgm:prSet phldrT="[Text]" custT="1"/>
      <dgm:spPr/>
      <dgm:t>
        <a:bodyPr/>
        <a:lstStyle/>
        <a:p>
          <a:pPr>
            <a:buClr>
              <a:schemeClr val="accent1"/>
            </a:buClr>
          </a:pPr>
          <a:r>
            <a:rPr lang="en-US" sz="1800" dirty="0">
              <a:solidFill>
                <a:schemeClr val="tx1"/>
              </a:solidFill>
            </a:rPr>
            <a:t>Certain teaching requirements must be met</a:t>
          </a:r>
        </a:p>
      </dgm:t>
    </dgm:pt>
    <dgm:pt modelId="{0CC506D3-03C4-4EB6-B2B4-D2F3FD9BF635}" type="parTrans" cxnId="{778490E9-4FA2-48F4-8841-20AD6CA9F171}">
      <dgm:prSet/>
      <dgm:spPr/>
      <dgm:t>
        <a:bodyPr/>
        <a:lstStyle/>
        <a:p>
          <a:endParaRPr lang="en-US" sz="2000">
            <a:solidFill>
              <a:schemeClr val="tx1"/>
            </a:solidFill>
          </a:endParaRPr>
        </a:p>
      </dgm:t>
    </dgm:pt>
    <dgm:pt modelId="{8B89BBEF-7BDF-4251-9156-8B4D73557082}" type="sibTrans" cxnId="{778490E9-4FA2-48F4-8841-20AD6CA9F171}">
      <dgm:prSet/>
      <dgm:spPr/>
      <dgm:t>
        <a:bodyPr/>
        <a:lstStyle/>
        <a:p>
          <a:endParaRPr lang="en-US" sz="2000">
            <a:solidFill>
              <a:schemeClr val="tx1"/>
            </a:solidFill>
          </a:endParaRPr>
        </a:p>
      </dgm:t>
    </dgm:pt>
    <dgm:pt modelId="{63FA51D2-8480-4CD8-8DC2-7D8927AEC76E}">
      <dgm:prSet phldrT="[Text]" custT="1"/>
      <dgm:spPr/>
      <dgm:t>
        <a:bodyPr/>
        <a:lstStyle/>
        <a:p>
          <a:r>
            <a:rPr lang="en-US" sz="2000" b="1" dirty="0">
              <a:solidFill>
                <a:schemeClr val="tx1"/>
              </a:solidFill>
            </a:rPr>
            <a:t>Illinois Special Education Teacher Tuition Waiver (SETTW)</a:t>
          </a:r>
        </a:p>
      </dgm:t>
    </dgm:pt>
    <dgm:pt modelId="{471330AA-6B8A-4E0C-8ECB-45B7366B74F4}" type="parTrans" cxnId="{1F5FBE3D-E3D8-4D07-BAC5-897D0A13A706}">
      <dgm:prSet/>
      <dgm:spPr/>
      <dgm:t>
        <a:bodyPr/>
        <a:lstStyle/>
        <a:p>
          <a:endParaRPr lang="en-US" sz="2000">
            <a:solidFill>
              <a:schemeClr val="tx1"/>
            </a:solidFill>
          </a:endParaRPr>
        </a:p>
      </dgm:t>
    </dgm:pt>
    <dgm:pt modelId="{291E37F4-9EE6-4F17-A1B5-6D04F006231B}" type="sibTrans" cxnId="{1F5FBE3D-E3D8-4D07-BAC5-897D0A13A706}">
      <dgm:prSet/>
      <dgm:spPr/>
      <dgm:t>
        <a:bodyPr/>
        <a:lstStyle/>
        <a:p>
          <a:endParaRPr lang="en-US" sz="2000">
            <a:solidFill>
              <a:schemeClr val="tx1"/>
            </a:solidFill>
          </a:endParaRPr>
        </a:p>
      </dgm:t>
    </dgm:pt>
    <dgm:pt modelId="{5FD5BF64-6233-49BD-9FDA-58C383D969C2}">
      <dgm:prSet phldrT="[Text]" custT="1"/>
      <dgm:spPr/>
      <dgm:t>
        <a:bodyPr/>
        <a:lstStyle/>
        <a:p>
          <a:pPr>
            <a:buClr>
              <a:schemeClr val="accent1"/>
            </a:buClr>
          </a:pPr>
          <a:r>
            <a:rPr lang="en-US" sz="1800" dirty="0">
              <a:solidFill>
                <a:schemeClr val="tx1"/>
              </a:solidFill>
            </a:rPr>
            <a:t>Tuition Waiver at public universities (no annual minimum or maximum amounts)</a:t>
          </a:r>
        </a:p>
      </dgm:t>
    </dgm:pt>
    <dgm:pt modelId="{5E8FC8F9-647F-4DE1-A501-D663A6D91669}" type="parTrans" cxnId="{BACB6796-ED37-4028-ADA5-3C67F171527D}">
      <dgm:prSet/>
      <dgm:spPr/>
      <dgm:t>
        <a:bodyPr/>
        <a:lstStyle/>
        <a:p>
          <a:endParaRPr lang="en-US" sz="2000">
            <a:solidFill>
              <a:schemeClr val="tx1"/>
            </a:solidFill>
          </a:endParaRPr>
        </a:p>
      </dgm:t>
    </dgm:pt>
    <dgm:pt modelId="{D6F8D46F-6C1A-4005-9179-8DE6E47777C3}" type="sibTrans" cxnId="{BACB6796-ED37-4028-ADA5-3C67F171527D}">
      <dgm:prSet/>
      <dgm:spPr/>
      <dgm:t>
        <a:bodyPr/>
        <a:lstStyle/>
        <a:p>
          <a:endParaRPr lang="en-US" sz="2000">
            <a:solidFill>
              <a:schemeClr val="tx1"/>
            </a:solidFill>
          </a:endParaRPr>
        </a:p>
      </dgm:t>
    </dgm:pt>
    <dgm:pt modelId="{7A27029A-3E0B-45EB-B2C5-9BEF59BE1CBF}">
      <dgm:prSet phldrT="[Text]" custT="1"/>
      <dgm:spPr/>
      <dgm:t>
        <a:bodyPr/>
        <a:lstStyle/>
        <a:p>
          <a:pPr>
            <a:buClr>
              <a:schemeClr val="accent1"/>
            </a:buClr>
          </a:pPr>
          <a:r>
            <a:rPr lang="en-US" sz="1800" dirty="0">
              <a:solidFill>
                <a:schemeClr val="tx1"/>
              </a:solidFill>
            </a:rPr>
            <a:t>Certain teaching requirements must be met</a:t>
          </a:r>
        </a:p>
      </dgm:t>
    </dgm:pt>
    <dgm:pt modelId="{BF3E8BD9-6CCE-49E9-98EF-E588E1F1430C}" type="parTrans" cxnId="{ABBF9993-AA5C-48AA-B5A2-80212F3EB26D}">
      <dgm:prSet/>
      <dgm:spPr/>
      <dgm:t>
        <a:bodyPr/>
        <a:lstStyle/>
        <a:p>
          <a:endParaRPr lang="en-US" sz="2000">
            <a:solidFill>
              <a:schemeClr val="tx1"/>
            </a:solidFill>
          </a:endParaRPr>
        </a:p>
      </dgm:t>
    </dgm:pt>
    <dgm:pt modelId="{6927EEC2-C700-4BA4-B730-F2DE945FD249}" type="sibTrans" cxnId="{ABBF9993-AA5C-48AA-B5A2-80212F3EB26D}">
      <dgm:prSet/>
      <dgm:spPr/>
      <dgm:t>
        <a:bodyPr/>
        <a:lstStyle/>
        <a:p>
          <a:endParaRPr lang="en-US" sz="2000">
            <a:solidFill>
              <a:schemeClr val="tx1"/>
            </a:solidFill>
          </a:endParaRPr>
        </a:p>
      </dgm:t>
    </dgm:pt>
    <dgm:pt modelId="{07D28886-B024-4BDD-9F35-435543CB56E9}">
      <dgm:prSet phldrT="[Text]" custT="1"/>
      <dgm:spPr/>
      <dgm:t>
        <a:bodyPr/>
        <a:lstStyle/>
        <a:p>
          <a:r>
            <a:rPr lang="en-US" sz="2000" b="1" dirty="0">
              <a:solidFill>
                <a:schemeClr val="tx1"/>
              </a:solidFill>
            </a:rPr>
            <a:t>Early Childhood Access Consortium for Equity (ECACE) Scholarship</a:t>
          </a:r>
        </a:p>
      </dgm:t>
    </dgm:pt>
    <dgm:pt modelId="{1BDF4921-B13E-4628-85B6-76E811E6D251}" type="parTrans" cxnId="{89A5178A-BFF3-4966-94C7-36426B52F264}">
      <dgm:prSet/>
      <dgm:spPr/>
      <dgm:t>
        <a:bodyPr/>
        <a:lstStyle/>
        <a:p>
          <a:endParaRPr lang="en-US" sz="2000">
            <a:solidFill>
              <a:schemeClr val="tx1"/>
            </a:solidFill>
          </a:endParaRPr>
        </a:p>
      </dgm:t>
    </dgm:pt>
    <dgm:pt modelId="{9B0B6CAB-B66E-4E5E-8DEA-9935AD1CD49C}" type="sibTrans" cxnId="{89A5178A-BFF3-4966-94C7-36426B52F264}">
      <dgm:prSet/>
      <dgm:spPr/>
      <dgm:t>
        <a:bodyPr/>
        <a:lstStyle/>
        <a:p>
          <a:endParaRPr lang="en-US" sz="2000">
            <a:solidFill>
              <a:schemeClr val="tx1"/>
            </a:solidFill>
          </a:endParaRPr>
        </a:p>
      </dgm:t>
    </dgm:pt>
    <dgm:pt modelId="{C1B63BF4-94D5-48EF-9AEB-39693D2574EC}">
      <dgm:prSet phldrT="[Text]" custT="1"/>
      <dgm:spPr/>
      <dgm:t>
        <a:bodyPr/>
        <a:lstStyle/>
        <a:p>
          <a:pPr>
            <a:buClr>
              <a:schemeClr val="accent1"/>
            </a:buClr>
          </a:pPr>
          <a:r>
            <a:rPr lang="en-US" sz="1800" dirty="0">
              <a:solidFill>
                <a:schemeClr val="tx1"/>
              </a:solidFill>
            </a:rPr>
            <a:t>Covers cost of attendance after other financial aid received</a:t>
          </a:r>
        </a:p>
      </dgm:t>
    </dgm:pt>
    <dgm:pt modelId="{8DBBA485-05A5-4249-BE65-FC19E5C21931}" type="parTrans" cxnId="{133D4FE1-4BAC-418E-82E1-C2329DFECFD9}">
      <dgm:prSet/>
      <dgm:spPr/>
      <dgm:t>
        <a:bodyPr/>
        <a:lstStyle/>
        <a:p>
          <a:endParaRPr lang="en-US" sz="2000">
            <a:solidFill>
              <a:schemeClr val="tx1"/>
            </a:solidFill>
          </a:endParaRPr>
        </a:p>
      </dgm:t>
    </dgm:pt>
    <dgm:pt modelId="{22085EC7-6A93-497C-A9D5-0E9E124C7FC3}" type="sibTrans" cxnId="{133D4FE1-4BAC-418E-82E1-C2329DFECFD9}">
      <dgm:prSet/>
      <dgm:spPr/>
      <dgm:t>
        <a:bodyPr/>
        <a:lstStyle/>
        <a:p>
          <a:endParaRPr lang="en-US" sz="2000">
            <a:solidFill>
              <a:schemeClr val="tx1"/>
            </a:solidFill>
          </a:endParaRPr>
        </a:p>
      </dgm:t>
    </dgm:pt>
    <dgm:pt modelId="{500FA2E2-EED7-46EC-A523-AD9F2970D137}" type="pres">
      <dgm:prSet presAssocID="{AA4F263C-7BF2-48C7-AA41-513DC6087BF2}" presName="Name0" presStyleCnt="0">
        <dgm:presLayoutVars>
          <dgm:dir/>
          <dgm:animLvl val="lvl"/>
          <dgm:resizeHandles val="exact"/>
        </dgm:presLayoutVars>
      </dgm:prSet>
      <dgm:spPr/>
      <dgm:t>
        <a:bodyPr/>
        <a:lstStyle/>
        <a:p>
          <a:endParaRPr lang="en-US"/>
        </a:p>
      </dgm:t>
    </dgm:pt>
    <dgm:pt modelId="{DF4CC8F3-F1ED-41EA-9C56-FD9E3674D512}" type="pres">
      <dgm:prSet presAssocID="{C43F3F98-4444-465C-A6A4-EE0B0C618CCF}" presName="linNode" presStyleCnt="0"/>
      <dgm:spPr/>
    </dgm:pt>
    <dgm:pt modelId="{B91DE107-1E77-4A6A-ACA5-03251FD4ECA8}" type="pres">
      <dgm:prSet presAssocID="{C43F3F98-4444-465C-A6A4-EE0B0C618CCF}" presName="parentText" presStyleLbl="node1" presStyleIdx="0" presStyleCnt="3">
        <dgm:presLayoutVars>
          <dgm:chMax val="1"/>
          <dgm:bulletEnabled val="1"/>
        </dgm:presLayoutVars>
      </dgm:prSet>
      <dgm:spPr/>
      <dgm:t>
        <a:bodyPr/>
        <a:lstStyle/>
        <a:p>
          <a:endParaRPr lang="en-US"/>
        </a:p>
      </dgm:t>
    </dgm:pt>
    <dgm:pt modelId="{F32F2F74-8AE5-46E7-8CEA-36365AA4E82C}" type="pres">
      <dgm:prSet presAssocID="{C43F3F98-4444-465C-A6A4-EE0B0C618CCF}" presName="descendantText" presStyleLbl="alignAccFollowNode1" presStyleIdx="0" presStyleCnt="3">
        <dgm:presLayoutVars>
          <dgm:bulletEnabled val="1"/>
        </dgm:presLayoutVars>
      </dgm:prSet>
      <dgm:spPr/>
      <dgm:t>
        <a:bodyPr/>
        <a:lstStyle/>
        <a:p>
          <a:endParaRPr lang="en-US"/>
        </a:p>
      </dgm:t>
    </dgm:pt>
    <dgm:pt modelId="{1D7B1CE1-A0F6-4AF6-9276-3FBDC019245E}" type="pres">
      <dgm:prSet presAssocID="{785C709C-BD76-4469-90A2-0340996D6A7E}" presName="sp" presStyleCnt="0"/>
      <dgm:spPr/>
    </dgm:pt>
    <dgm:pt modelId="{C654A351-67EA-4610-916D-E20CCE73D5C5}" type="pres">
      <dgm:prSet presAssocID="{63FA51D2-8480-4CD8-8DC2-7D8927AEC76E}" presName="linNode" presStyleCnt="0"/>
      <dgm:spPr/>
    </dgm:pt>
    <dgm:pt modelId="{878805F2-62E8-4D4F-94EB-D422C29BFDF8}" type="pres">
      <dgm:prSet presAssocID="{63FA51D2-8480-4CD8-8DC2-7D8927AEC76E}" presName="parentText" presStyleLbl="node1" presStyleIdx="1" presStyleCnt="3">
        <dgm:presLayoutVars>
          <dgm:chMax val="1"/>
          <dgm:bulletEnabled val="1"/>
        </dgm:presLayoutVars>
      </dgm:prSet>
      <dgm:spPr/>
      <dgm:t>
        <a:bodyPr/>
        <a:lstStyle/>
        <a:p>
          <a:endParaRPr lang="en-US"/>
        </a:p>
      </dgm:t>
    </dgm:pt>
    <dgm:pt modelId="{BCEF2FDB-1B2A-412C-A638-89F0C8911D7F}" type="pres">
      <dgm:prSet presAssocID="{63FA51D2-8480-4CD8-8DC2-7D8927AEC76E}" presName="descendantText" presStyleLbl="alignAccFollowNode1" presStyleIdx="1" presStyleCnt="3">
        <dgm:presLayoutVars>
          <dgm:bulletEnabled val="1"/>
        </dgm:presLayoutVars>
      </dgm:prSet>
      <dgm:spPr/>
      <dgm:t>
        <a:bodyPr/>
        <a:lstStyle/>
        <a:p>
          <a:endParaRPr lang="en-US"/>
        </a:p>
      </dgm:t>
    </dgm:pt>
    <dgm:pt modelId="{957C12AE-7B80-4DBA-830C-524AA9E72187}" type="pres">
      <dgm:prSet presAssocID="{291E37F4-9EE6-4F17-A1B5-6D04F006231B}" presName="sp" presStyleCnt="0"/>
      <dgm:spPr/>
    </dgm:pt>
    <dgm:pt modelId="{94A61FBC-8809-4950-8300-EB38091B9666}" type="pres">
      <dgm:prSet presAssocID="{07D28886-B024-4BDD-9F35-435543CB56E9}" presName="linNode" presStyleCnt="0"/>
      <dgm:spPr/>
    </dgm:pt>
    <dgm:pt modelId="{A661025F-7EC7-483C-9DE5-C0406FDED523}" type="pres">
      <dgm:prSet presAssocID="{07D28886-B024-4BDD-9F35-435543CB56E9}" presName="parentText" presStyleLbl="node1" presStyleIdx="2" presStyleCnt="3">
        <dgm:presLayoutVars>
          <dgm:chMax val="1"/>
          <dgm:bulletEnabled val="1"/>
        </dgm:presLayoutVars>
      </dgm:prSet>
      <dgm:spPr/>
      <dgm:t>
        <a:bodyPr/>
        <a:lstStyle/>
        <a:p>
          <a:endParaRPr lang="en-US"/>
        </a:p>
      </dgm:t>
    </dgm:pt>
    <dgm:pt modelId="{98C14FFC-56A1-4211-A78F-EE90D99F4F5D}" type="pres">
      <dgm:prSet presAssocID="{07D28886-B024-4BDD-9F35-435543CB56E9}" presName="descendantText" presStyleLbl="alignAccFollowNode1" presStyleIdx="2" presStyleCnt="3">
        <dgm:presLayoutVars>
          <dgm:bulletEnabled val="1"/>
        </dgm:presLayoutVars>
      </dgm:prSet>
      <dgm:spPr/>
      <dgm:t>
        <a:bodyPr/>
        <a:lstStyle/>
        <a:p>
          <a:endParaRPr lang="en-US"/>
        </a:p>
      </dgm:t>
    </dgm:pt>
  </dgm:ptLst>
  <dgm:cxnLst>
    <dgm:cxn modelId="{89A5178A-BFF3-4966-94C7-36426B52F264}" srcId="{AA4F263C-7BF2-48C7-AA41-513DC6087BF2}" destId="{07D28886-B024-4BDD-9F35-435543CB56E9}" srcOrd="2" destOrd="0" parTransId="{1BDF4921-B13E-4628-85B6-76E811E6D251}" sibTransId="{9B0B6CAB-B66E-4E5E-8DEA-9935AD1CD49C}"/>
    <dgm:cxn modelId="{3D3C119A-1B58-440D-BFD2-2A6FD7F5E51E}" type="presOf" srcId="{07D28886-B024-4BDD-9F35-435543CB56E9}" destId="{A661025F-7EC7-483C-9DE5-C0406FDED523}" srcOrd="0" destOrd="0" presId="urn:microsoft.com/office/officeart/2005/8/layout/vList5"/>
    <dgm:cxn modelId="{50B2976A-0C29-43D5-BED9-0067CD263804}" type="presOf" srcId="{5FD5BF64-6233-49BD-9FDA-58C383D969C2}" destId="{BCEF2FDB-1B2A-412C-A638-89F0C8911D7F}" srcOrd="0" destOrd="0" presId="urn:microsoft.com/office/officeart/2005/8/layout/vList5"/>
    <dgm:cxn modelId="{ABBF9993-AA5C-48AA-B5A2-80212F3EB26D}" srcId="{63FA51D2-8480-4CD8-8DC2-7D8927AEC76E}" destId="{7A27029A-3E0B-45EB-B2C5-9BEF59BE1CBF}" srcOrd="1" destOrd="0" parTransId="{BF3E8BD9-6CCE-49E9-98EF-E588E1F1430C}" sibTransId="{6927EEC2-C700-4BA4-B730-F2DE945FD249}"/>
    <dgm:cxn modelId="{78AC773E-43E5-4342-B02D-303FCECDA0A9}" type="presOf" srcId="{7A27029A-3E0B-45EB-B2C5-9BEF59BE1CBF}" destId="{BCEF2FDB-1B2A-412C-A638-89F0C8911D7F}" srcOrd="0" destOrd="1" presId="urn:microsoft.com/office/officeart/2005/8/layout/vList5"/>
    <dgm:cxn modelId="{EAAC1302-1177-4A94-812A-DF311C118ABB}" type="presOf" srcId="{FBD5ACE1-A2F5-4D03-93C8-6E490C00953E}" destId="{F32F2F74-8AE5-46E7-8CEA-36365AA4E82C}" srcOrd="0" destOrd="1" presId="urn:microsoft.com/office/officeart/2005/8/layout/vList5"/>
    <dgm:cxn modelId="{1F5FBE3D-E3D8-4D07-BAC5-897D0A13A706}" srcId="{AA4F263C-7BF2-48C7-AA41-513DC6087BF2}" destId="{63FA51D2-8480-4CD8-8DC2-7D8927AEC76E}" srcOrd="1" destOrd="0" parTransId="{471330AA-6B8A-4E0C-8ECB-45B7366B74F4}" sibTransId="{291E37F4-9EE6-4F17-A1B5-6D04F006231B}"/>
    <dgm:cxn modelId="{133D4FE1-4BAC-418E-82E1-C2329DFECFD9}" srcId="{07D28886-B024-4BDD-9F35-435543CB56E9}" destId="{C1B63BF4-94D5-48EF-9AEB-39693D2574EC}" srcOrd="0" destOrd="0" parTransId="{8DBBA485-05A5-4249-BE65-FC19E5C21931}" sibTransId="{22085EC7-6A93-497C-A9D5-0E9E124C7FC3}"/>
    <dgm:cxn modelId="{6AF6A9C0-DE3B-4C5B-ABCB-78339BE345EB}" type="presOf" srcId="{C43F3F98-4444-465C-A6A4-EE0B0C618CCF}" destId="{B91DE107-1E77-4A6A-ACA5-03251FD4ECA8}" srcOrd="0" destOrd="0" presId="urn:microsoft.com/office/officeart/2005/8/layout/vList5"/>
    <dgm:cxn modelId="{60F989A5-8AED-4D61-BEF7-A0D598371FF8}" type="presOf" srcId="{56984A37-3645-47FC-A4D8-D6C971BEF919}" destId="{F32F2F74-8AE5-46E7-8CEA-36365AA4E82C}" srcOrd="0" destOrd="0" presId="urn:microsoft.com/office/officeart/2005/8/layout/vList5"/>
    <dgm:cxn modelId="{A08EBF0A-DC4B-41DF-9F0B-A50650A0F8E8}" srcId="{C43F3F98-4444-465C-A6A4-EE0B0C618CCF}" destId="{56984A37-3645-47FC-A4D8-D6C971BEF919}" srcOrd="0" destOrd="0" parTransId="{14E66B98-DACE-4881-9836-BC9B95A69633}" sibTransId="{7F60D290-4B0A-45A8-B0F0-48135341E07B}"/>
    <dgm:cxn modelId="{D0CAC858-E338-424E-A757-FFE816012844}" type="presOf" srcId="{AA4F263C-7BF2-48C7-AA41-513DC6087BF2}" destId="{500FA2E2-EED7-46EC-A523-AD9F2970D137}" srcOrd="0" destOrd="0" presId="urn:microsoft.com/office/officeart/2005/8/layout/vList5"/>
    <dgm:cxn modelId="{778490E9-4FA2-48F4-8841-20AD6CA9F171}" srcId="{C43F3F98-4444-465C-A6A4-EE0B0C618CCF}" destId="{FBD5ACE1-A2F5-4D03-93C8-6E490C00953E}" srcOrd="1" destOrd="0" parTransId="{0CC506D3-03C4-4EB6-B2B4-D2F3FD9BF635}" sibTransId="{8B89BBEF-7BDF-4251-9156-8B4D73557082}"/>
    <dgm:cxn modelId="{393E2B1F-3794-402A-9CA1-B5994CCBE549}" type="presOf" srcId="{63FA51D2-8480-4CD8-8DC2-7D8927AEC76E}" destId="{878805F2-62E8-4D4F-94EB-D422C29BFDF8}" srcOrd="0" destOrd="0" presId="urn:microsoft.com/office/officeart/2005/8/layout/vList5"/>
    <dgm:cxn modelId="{84DAC769-1539-430A-9D69-7BBD1905AC30}" srcId="{AA4F263C-7BF2-48C7-AA41-513DC6087BF2}" destId="{C43F3F98-4444-465C-A6A4-EE0B0C618CCF}" srcOrd="0" destOrd="0" parTransId="{CC342D22-ED04-4BEB-8599-BA2EA54E9917}" sibTransId="{785C709C-BD76-4469-90A2-0340996D6A7E}"/>
    <dgm:cxn modelId="{BACB6796-ED37-4028-ADA5-3C67F171527D}" srcId="{63FA51D2-8480-4CD8-8DC2-7D8927AEC76E}" destId="{5FD5BF64-6233-49BD-9FDA-58C383D969C2}" srcOrd="0" destOrd="0" parTransId="{5E8FC8F9-647F-4DE1-A501-D663A6D91669}" sibTransId="{D6F8D46F-6C1A-4005-9179-8DE6E47777C3}"/>
    <dgm:cxn modelId="{76716836-E7BB-4149-BFDA-AA1884E0502F}" type="presOf" srcId="{C1B63BF4-94D5-48EF-9AEB-39693D2574EC}" destId="{98C14FFC-56A1-4211-A78F-EE90D99F4F5D}" srcOrd="0" destOrd="0" presId="urn:microsoft.com/office/officeart/2005/8/layout/vList5"/>
    <dgm:cxn modelId="{5D7F5DE6-E52D-47E9-B5B7-CB96BCBC85C2}" type="presParOf" srcId="{500FA2E2-EED7-46EC-A523-AD9F2970D137}" destId="{DF4CC8F3-F1ED-41EA-9C56-FD9E3674D512}" srcOrd="0" destOrd="0" presId="urn:microsoft.com/office/officeart/2005/8/layout/vList5"/>
    <dgm:cxn modelId="{0622523D-744E-4B4B-98DC-65CA4100A173}" type="presParOf" srcId="{DF4CC8F3-F1ED-41EA-9C56-FD9E3674D512}" destId="{B91DE107-1E77-4A6A-ACA5-03251FD4ECA8}" srcOrd="0" destOrd="0" presId="urn:microsoft.com/office/officeart/2005/8/layout/vList5"/>
    <dgm:cxn modelId="{4B5FE316-E520-499F-96C0-518D995D9320}" type="presParOf" srcId="{DF4CC8F3-F1ED-41EA-9C56-FD9E3674D512}" destId="{F32F2F74-8AE5-46E7-8CEA-36365AA4E82C}" srcOrd="1" destOrd="0" presId="urn:microsoft.com/office/officeart/2005/8/layout/vList5"/>
    <dgm:cxn modelId="{48888D24-3B94-44F5-B87F-1C63FF40FA32}" type="presParOf" srcId="{500FA2E2-EED7-46EC-A523-AD9F2970D137}" destId="{1D7B1CE1-A0F6-4AF6-9276-3FBDC019245E}" srcOrd="1" destOrd="0" presId="urn:microsoft.com/office/officeart/2005/8/layout/vList5"/>
    <dgm:cxn modelId="{F177D4B9-B536-4A2B-8159-E1642D39B3AB}" type="presParOf" srcId="{500FA2E2-EED7-46EC-A523-AD9F2970D137}" destId="{C654A351-67EA-4610-916D-E20CCE73D5C5}" srcOrd="2" destOrd="0" presId="urn:microsoft.com/office/officeart/2005/8/layout/vList5"/>
    <dgm:cxn modelId="{8A8E1C0B-4B34-431F-8B74-1055A91776BD}" type="presParOf" srcId="{C654A351-67EA-4610-916D-E20CCE73D5C5}" destId="{878805F2-62E8-4D4F-94EB-D422C29BFDF8}" srcOrd="0" destOrd="0" presId="urn:microsoft.com/office/officeart/2005/8/layout/vList5"/>
    <dgm:cxn modelId="{9CA73B4B-343B-4F75-864C-6A1AD2F5F1D7}" type="presParOf" srcId="{C654A351-67EA-4610-916D-E20CCE73D5C5}" destId="{BCEF2FDB-1B2A-412C-A638-89F0C8911D7F}" srcOrd="1" destOrd="0" presId="urn:microsoft.com/office/officeart/2005/8/layout/vList5"/>
    <dgm:cxn modelId="{BD62B4B8-FF58-4436-9B3F-B04C81C700A9}" type="presParOf" srcId="{500FA2E2-EED7-46EC-A523-AD9F2970D137}" destId="{957C12AE-7B80-4DBA-830C-524AA9E72187}" srcOrd="3" destOrd="0" presId="urn:microsoft.com/office/officeart/2005/8/layout/vList5"/>
    <dgm:cxn modelId="{D5EEE0C2-FAE6-47D0-9906-A8CB686824E3}" type="presParOf" srcId="{500FA2E2-EED7-46EC-A523-AD9F2970D137}" destId="{94A61FBC-8809-4950-8300-EB38091B9666}" srcOrd="4" destOrd="0" presId="urn:microsoft.com/office/officeart/2005/8/layout/vList5"/>
    <dgm:cxn modelId="{84D64DAC-3800-4E93-B5B2-6773C2C31BCF}" type="presParOf" srcId="{94A61FBC-8809-4950-8300-EB38091B9666}" destId="{A661025F-7EC7-483C-9DE5-C0406FDED523}" srcOrd="0" destOrd="0" presId="urn:microsoft.com/office/officeart/2005/8/layout/vList5"/>
    <dgm:cxn modelId="{B1EF9016-73E5-4B3F-B771-A9FF80AB2C2A}" type="presParOf" srcId="{94A61FBC-8809-4950-8300-EB38091B9666}" destId="{98C14FFC-56A1-4211-A78F-EE90D99F4F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61FD395-2148-49FA-9C4B-78CFC04D637D}"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EC86B4D6-4B36-49D4-AF91-AEC039D1F5E8}">
      <dgm:prSet phldrT="[Text]" custT="1"/>
      <dgm:spPr/>
      <dgm:t>
        <a:bodyPr/>
        <a:lstStyle/>
        <a:p>
          <a:r>
            <a:rPr lang="en-US" sz="2400" b="1" dirty="0">
              <a:solidFill>
                <a:schemeClr val="tx1"/>
              </a:solidFill>
            </a:rPr>
            <a:t>Pell Grant</a:t>
          </a:r>
        </a:p>
      </dgm:t>
    </dgm:pt>
    <dgm:pt modelId="{F302896C-2EE9-43D4-A06C-2560E4E00FC1}" type="parTrans" cxnId="{7DBCFF9D-8322-4E7F-A643-93C13FF22869}">
      <dgm:prSet/>
      <dgm:spPr/>
      <dgm:t>
        <a:bodyPr/>
        <a:lstStyle/>
        <a:p>
          <a:endParaRPr lang="en-US" sz="2800">
            <a:solidFill>
              <a:schemeClr val="tx1"/>
            </a:solidFill>
          </a:endParaRPr>
        </a:p>
      </dgm:t>
    </dgm:pt>
    <dgm:pt modelId="{842B0BB9-38B7-4C92-8094-7D136E4BA41A}" type="sibTrans" cxnId="{7DBCFF9D-8322-4E7F-A643-93C13FF22869}">
      <dgm:prSet/>
      <dgm:spPr/>
      <dgm:t>
        <a:bodyPr/>
        <a:lstStyle/>
        <a:p>
          <a:endParaRPr lang="en-US" sz="2800">
            <a:solidFill>
              <a:schemeClr val="tx1"/>
            </a:solidFill>
          </a:endParaRPr>
        </a:p>
      </dgm:t>
    </dgm:pt>
    <dgm:pt modelId="{BAD6D616-745E-4626-AEAC-530C0B203313}">
      <dgm:prSet phldrT="[Text]" custT="1"/>
      <dgm:spPr/>
      <dgm:t>
        <a:bodyPr/>
        <a:lstStyle/>
        <a:p>
          <a:pPr>
            <a:buClr>
              <a:schemeClr val="accent1"/>
            </a:buClr>
          </a:pPr>
          <a:r>
            <a:rPr lang="en-US" sz="1800" dirty="0">
              <a:solidFill>
                <a:schemeClr val="tx1"/>
              </a:solidFill>
            </a:rPr>
            <a:t>Up to $7,395</a:t>
          </a:r>
        </a:p>
      </dgm:t>
    </dgm:pt>
    <dgm:pt modelId="{ACE83167-8414-47CF-991B-A11B0B202ACB}" type="parTrans" cxnId="{EA2D9F9E-3D8A-4F66-8616-983495362D5E}">
      <dgm:prSet/>
      <dgm:spPr/>
      <dgm:t>
        <a:bodyPr/>
        <a:lstStyle/>
        <a:p>
          <a:endParaRPr lang="en-US" sz="2800">
            <a:solidFill>
              <a:schemeClr val="tx1"/>
            </a:solidFill>
          </a:endParaRPr>
        </a:p>
      </dgm:t>
    </dgm:pt>
    <dgm:pt modelId="{B501C9B2-09E0-4B2E-930F-C24797436401}" type="sibTrans" cxnId="{EA2D9F9E-3D8A-4F66-8616-983495362D5E}">
      <dgm:prSet/>
      <dgm:spPr/>
      <dgm:t>
        <a:bodyPr/>
        <a:lstStyle/>
        <a:p>
          <a:endParaRPr lang="en-US" sz="2800">
            <a:solidFill>
              <a:schemeClr val="tx1"/>
            </a:solidFill>
          </a:endParaRPr>
        </a:p>
      </dgm:t>
    </dgm:pt>
    <dgm:pt modelId="{075D66D6-5CCC-4F8E-B2B7-C1B767F586F6}">
      <dgm:prSet phldrT="[Text]" custT="1"/>
      <dgm:spPr/>
      <dgm:t>
        <a:bodyPr/>
        <a:lstStyle/>
        <a:p>
          <a:pPr>
            <a:buClr>
              <a:schemeClr val="accent1"/>
            </a:buClr>
          </a:pPr>
          <a:r>
            <a:rPr lang="en-US" sz="1800" dirty="0">
              <a:solidFill>
                <a:schemeClr val="tx1"/>
              </a:solidFill>
            </a:rPr>
            <a:t>Can be used for anything in cost of attendance</a:t>
          </a:r>
        </a:p>
      </dgm:t>
    </dgm:pt>
    <dgm:pt modelId="{DB005273-62D4-450E-ACC4-8094906C97BB}" type="parTrans" cxnId="{65E5CF97-DFBF-444D-8368-941BC664475E}">
      <dgm:prSet/>
      <dgm:spPr/>
      <dgm:t>
        <a:bodyPr/>
        <a:lstStyle/>
        <a:p>
          <a:endParaRPr lang="en-US" sz="2800">
            <a:solidFill>
              <a:schemeClr val="tx1"/>
            </a:solidFill>
          </a:endParaRPr>
        </a:p>
      </dgm:t>
    </dgm:pt>
    <dgm:pt modelId="{FDB49D0E-0032-4704-B44A-FC28BC101DA3}" type="sibTrans" cxnId="{65E5CF97-DFBF-444D-8368-941BC664475E}">
      <dgm:prSet/>
      <dgm:spPr/>
      <dgm:t>
        <a:bodyPr/>
        <a:lstStyle/>
        <a:p>
          <a:endParaRPr lang="en-US" sz="2800">
            <a:solidFill>
              <a:schemeClr val="tx1"/>
            </a:solidFill>
          </a:endParaRPr>
        </a:p>
      </dgm:t>
    </dgm:pt>
    <dgm:pt modelId="{09B6B49C-EA22-4F09-8A65-614AFEE5B196}">
      <dgm:prSet phldrT="[Text]" custT="1"/>
      <dgm:spPr/>
      <dgm:t>
        <a:bodyPr/>
        <a:lstStyle/>
        <a:p>
          <a:r>
            <a:rPr lang="en-US" sz="2400" b="1" dirty="0">
              <a:solidFill>
                <a:schemeClr val="tx1"/>
              </a:solidFill>
            </a:rPr>
            <a:t>Iraq and Afghanistan Service Grant</a:t>
          </a:r>
        </a:p>
      </dgm:t>
    </dgm:pt>
    <dgm:pt modelId="{049FAFC3-CB88-45D9-B808-698C2849B27F}" type="parTrans" cxnId="{4DCD6083-A5F0-4687-9DE7-32C907FFF97A}">
      <dgm:prSet/>
      <dgm:spPr/>
      <dgm:t>
        <a:bodyPr/>
        <a:lstStyle/>
        <a:p>
          <a:endParaRPr lang="en-US" sz="2800">
            <a:solidFill>
              <a:schemeClr val="tx1"/>
            </a:solidFill>
          </a:endParaRPr>
        </a:p>
      </dgm:t>
    </dgm:pt>
    <dgm:pt modelId="{5FA83057-D608-4C63-B016-B4222D20C5C2}" type="sibTrans" cxnId="{4DCD6083-A5F0-4687-9DE7-32C907FFF97A}">
      <dgm:prSet/>
      <dgm:spPr/>
      <dgm:t>
        <a:bodyPr/>
        <a:lstStyle/>
        <a:p>
          <a:endParaRPr lang="en-US" sz="2800">
            <a:solidFill>
              <a:schemeClr val="tx1"/>
            </a:solidFill>
          </a:endParaRPr>
        </a:p>
      </dgm:t>
    </dgm:pt>
    <dgm:pt modelId="{2FF2078F-E572-4518-A586-18030D93440F}">
      <dgm:prSet phldrT="[Text]" custT="1"/>
      <dgm:spPr/>
      <dgm:t>
        <a:bodyPr/>
        <a:lstStyle/>
        <a:p>
          <a:pPr>
            <a:buClr>
              <a:schemeClr val="accent1"/>
            </a:buClr>
          </a:pPr>
          <a:r>
            <a:rPr lang="en-US" sz="1800" dirty="0">
              <a:solidFill>
                <a:schemeClr val="tx1"/>
              </a:solidFill>
            </a:rPr>
            <a:t>Up to $6,973</a:t>
          </a:r>
        </a:p>
      </dgm:t>
    </dgm:pt>
    <dgm:pt modelId="{14309A16-E807-4B95-AD25-C7B63C3209E4}" type="parTrans" cxnId="{B7676CE4-A438-414B-9B9A-BBD97CB3C3D9}">
      <dgm:prSet/>
      <dgm:spPr/>
      <dgm:t>
        <a:bodyPr/>
        <a:lstStyle/>
        <a:p>
          <a:endParaRPr lang="en-US" sz="2800">
            <a:solidFill>
              <a:schemeClr val="tx1"/>
            </a:solidFill>
          </a:endParaRPr>
        </a:p>
      </dgm:t>
    </dgm:pt>
    <dgm:pt modelId="{5EC020CE-5E3A-4B8D-B199-661C9CF3FA88}" type="sibTrans" cxnId="{B7676CE4-A438-414B-9B9A-BBD97CB3C3D9}">
      <dgm:prSet/>
      <dgm:spPr/>
      <dgm:t>
        <a:bodyPr/>
        <a:lstStyle/>
        <a:p>
          <a:endParaRPr lang="en-US" sz="2800">
            <a:solidFill>
              <a:schemeClr val="tx1"/>
            </a:solidFill>
          </a:endParaRPr>
        </a:p>
      </dgm:t>
    </dgm:pt>
    <dgm:pt modelId="{3B7CD3F4-6216-4D24-B822-1263C5BDD412}">
      <dgm:prSet phldrT="[Text]" custT="1"/>
      <dgm:spPr/>
      <dgm:t>
        <a:bodyPr/>
        <a:lstStyle/>
        <a:p>
          <a:pPr>
            <a:buClr>
              <a:schemeClr val="accent1"/>
            </a:buClr>
          </a:pPr>
          <a:r>
            <a:rPr lang="en-US" sz="1800" dirty="0">
              <a:solidFill>
                <a:schemeClr val="tx1"/>
              </a:solidFill>
            </a:rPr>
            <a:t>Can be used for anything in cost of attendance</a:t>
          </a:r>
        </a:p>
      </dgm:t>
    </dgm:pt>
    <dgm:pt modelId="{596E8D7F-87F5-4B36-B216-D677FB78A768}" type="parTrans" cxnId="{24D6772C-86C8-4453-B7D7-415B58F8784C}">
      <dgm:prSet/>
      <dgm:spPr/>
      <dgm:t>
        <a:bodyPr/>
        <a:lstStyle/>
        <a:p>
          <a:endParaRPr lang="en-US" sz="2800">
            <a:solidFill>
              <a:schemeClr val="tx1"/>
            </a:solidFill>
          </a:endParaRPr>
        </a:p>
      </dgm:t>
    </dgm:pt>
    <dgm:pt modelId="{A4615057-A21F-4634-898C-25A2EF2C6128}" type="sibTrans" cxnId="{24D6772C-86C8-4453-B7D7-415B58F8784C}">
      <dgm:prSet/>
      <dgm:spPr/>
      <dgm:t>
        <a:bodyPr/>
        <a:lstStyle/>
        <a:p>
          <a:endParaRPr lang="en-US" sz="2800">
            <a:solidFill>
              <a:schemeClr val="tx1"/>
            </a:solidFill>
          </a:endParaRPr>
        </a:p>
      </dgm:t>
    </dgm:pt>
    <dgm:pt modelId="{3C74C489-5176-4CE9-A206-1BD7FEFA1B7A}">
      <dgm:prSet phldrT="[Text]" custT="1"/>
      <dgm:spPr/>
      <dgm:t>
        <a:bodyPr/>
        <a:lstStyle/>
        <a:p>
          <a:r>
            <a:rPr lang="en-US" sz="2400" b="1" dirty="0">
              <a:solidFill>
                <a:schemeClr val="tx1"/>
              </a:solidFill>
            </a:rPr>
            <a:t>TEACH Grant</a:t>
          </a:r>
        </a:p>
      </dgm:t>
    </dgm:pt>
    <dgm:pt modelId="{AC249185-FE44-4688-8523-4687A9F46948}" type="parTrans" cxnId="{A1DBA08A-72DA-4BF4-9851-C9CD9CD3E8F6}">
      <dgm:prSet/>
      <dgm:spPr/>
      <dgm:t>
        <a:bodyPr/>
        <a:lstStyle/>
        <a:p>
          <a:endParaRPr lang="en-US" sz="2800">
            <a:solidFill>
              <a:schemeClr val="tx1"/>
            </a:solidFill>
          </a:endParaRPr>
        </a:p>
      </dgm:t>
    </dgm:pt>
    <dgm:pt modelId="{7717C6B6-A8CB-4C44-8155-DE876B057B9D}" type="sibTrans" cxnId="{A1DBA08A-72DA-4BF4-9851-C9CD9CD3E8F6}">
      <dgm:prSet/>
      <dgm:spPr/>
      <dgm:t>
        <a:bodyPr/>
        <a:lstStyle/>
        <a:p>
          <a:endParaRPr lang="en-US" sz="2800">
            <a:solidFill>
              <a:schemeClr val="tx1"/>
            </a:solidFill>
          </a:endParaRPr>
        </a:p>
      </dgm:t>
    </dgm:pt>
    <dgm:pt modelId="{308FBF21-0B66-4772-B0BA-F8DC5004A65B}">
      <dgm:prSet phldrT="[Text]" custT="1"/>
      <dgm:spPr/>
      <dgm:t>
        <a:bodyPr/>
        <a:lstStyle/>
        <a:p>
          <a:pPr>
            <a:buClr>
              <a:schemeClr val="accent1"/>
            </a:buClr>
          </a:pPr>
          <a:r>
            <a:rPr lang="en-US" sz="1600" dirty="0">
              <a:solidFill>
                <a:schemeClr val="tx1"/>
              </a:solidFill>
            </a:rPr>
            <a:t>Up to $3,772</a:t>
          </a:r>
        </a:p>
      </dgm:t>
    </dgm:pt>
    <dgm:pt modelId="{63124030-6CA3-42F4-B4C6-522F51DEBED7}" type="parTrans" cxnId="{622896EE-24CF-43A2-B5CD-54018E80531B}">
      <dgm:prSet/>
      <dgm:spPr/>
      <dgm:t>
        <a:bodyPr/>
        <a:lstStyle/>
        <a:p>
          <a:endParaRPr lang="en-US" sz="2800">
            <a:solidFill>
              <a:schemeClr val="tx1"/>
            </a:solidFill>
          </a:endParaRPr>
        </a:p>
      </dgm:t>
    </dgm:pt>
    <dgm:pt modelId="{C6C29EFB-82E9-4085-B330-1C12A64D312E}" type="sibTrans" cxnId="{622896EE-24CF-43A2-B5CD-54018E80531B}">
      <dgm:prSet/>
      <dgm:spPr/>
      <dgm:t>
        <a:bodyPr/>
        <a:lstStyle/>
        <a:p>
          <a:endParaRPr lang="en-US" sz="2800">
            <a:solidFill>
              <a:schemeClr val="tx1"/>
            </a:solidFill>
          </a:endParaRPr>
        </a:p>
      </dgm:t>
    </dgm:pt>
    <dgm:pt modelId="{275E862A-369F-438F-BB38-97BBD2043829}">
      <dgm:prSet phldrT="[Text]" custT="1"/>
      <dgm:spPr/>
      <dgm:t>
        <a:bodyPr/>
        <a:lstStyle/>
        <a:p>
          <a:pPr>
            <a:buClr>
              <a:schemeClr val="accent1"/>
            </a:buClr>
          </a:pPr>
          <a:r>
            <a:rPr lang="en-US" sz="1600" dirty="0">
              <a:solidFill>
                <a:schemeClr val="tx1"/>
              </a:solidFill>
            </a:rPr>
            <a:t>Can be used for anything in cost of attendance</a:t>
          </a:r>
        </a:p>
      </dgm:t>
    </dgm:pt>
    <dgm:pt modelId="{478064EF-D419-4CA8-929E-45CD89D486CC}" type="parTrans" cxnId="{07222E30-1CF8-4F68-B235-454D94378702}">
      <dgm:prSet/>
      <dgm:spPr/>
      <dgm:t>
        <a:bodyPr/>
        <a:lstStyle/>
        <a:p>
          <a:endParaRPr lang="en-US" sz="2800">
            <a:solidFill>
              <a:schemeClr val="tx1"/>
            </a:solidFill>
          </a:endParaRPr>
        </a:p>
      </dgm:t>
    </dgm:pt>
    <dgm:pt modelId="{4C92E99E-014B-4633-8325-81FDCD84BC0C}" type="sibTrans" cxnId="{07222E30-1CF8-4F68-B235-454D94378702}">
      <dgm:prSet/>
      <dgm:spPr/>
      <dgm:t>
        <a:bodyPr/>
        <a:lstStyle/>
        <a:p>
          <a:endParaRPr lang="en-US" sz="2800">
            <a:solidFill>
              <a:schemeClr val="tx1"/>
            </a:solidFill>
          </a:endParaRPr>
        </a:p>
      </dgm:t>
    </dgm:pt>
    <dgm:pt modelId="{E1C8843C-F641-4998-862B-3B1FD2389586}">
      <dgm:prSet phldrT="[Text]" custT="1"/>
      <dgm:spPr/>
      <dgm:t>
        <a:bodyPr/>
        <a:lstStyle/>
        <a:p>
          <a:pPr>
            <a:buClr>
              <a:schemeClr val="accent1"/>
            </a:buClr>
          </a:pPr>
          <a:r>
            <a:rPr lang="en-US" sz="1600" dirty="0">
              <a:solidFill>
                <a:schemeClr val="tx1"/>
              </a:solidFill>
            </a:rPr>
            <a:t>Certain teaching requirements must be met</a:t>
          </a:r>
        </a:p>
      </dgm:t>
    </dgm:pt>
    <dgm:pt modelId="{9E4E5CA6-9D01-46D6-9754-9D5D59F78909}" type="parTrans" cxnId="{18BF5B55-657F-4571-B34A-531C00A5A86C}">
      <dgm:prSet/>
      <dgm:spPr/>
      <dgm:t>
        <a:bodyPr/>
        <a:lstStyle/>
        <a:p>
          <a:endParaRPr lang="en-US" sz="2800">
            <a:solidFill>
              <a:schemeClr val="tx1"/>
            </a:solidFill>
          </a:endParaRPr>
        </a:p>
      </dgm:t>
    </dgm:pt>
    <dgm:pt modelId="{4ADE39A1-26A5-4B0F-BE5C-77AB46765ED9}" type="sibTrans" cxnId="{18BF5B55-657F-4571-B34A-531C00A5A86C}">
      <dgm:prSet/>
      <dgm:spPr/>
      <dgm:t>
        <a:bodyPr/>
        <a:lstStyle/>
        <a:p>
          <a:endParaRPr lang="en-US" sz="2800">
            <a:solidFill>
              <a:schemeClr val="tx1"/>
            </a:solidFill>
          </a:endParaRPr>
        </a:p>
      </dgm:t>
    </dgm:pt>
    <dgm:pt modelId="{9FF5C438-27B5-430E-8487-C414EB036962}" type="pres">
      <dgm:prSet presAssocID="{861FD395-2148-49FA-9C4B-78CFC04D637D}" presName="Name0" presStyleCnt="0">
        <dgm:presLayoutVars>
          <dgm:dir/>
          <dgm:animLvl val="lvl"/>
          <dgm:resizeHandles val="exact"/>
        </dgm:presLayoutVars>
      </dgm:prSet>
      <dgm:spPr/>
      <dgm:t>
        <a:bodyPr/>
        <a:lstStyle/>
        <a:p>
          <a:endParaRPr lang="en-US"/>
        </a:p>
      </dgm:t>
    </dgm:pt>
    <dgm:pt modelId="{A855715A-8538-4156-BB0B-972846854AE2}" type="pres">
      <dgm:prSet presAssocID="{EC86B4D6-4B36-49D4-AF91-AEC039D1F5E8}" presName="linNode" presStyleCnt="0"/>
      <dgm:spPr/>
    </dgm:pt>
    <dgm:pt modelId="{742BC5F6-CAC1-4C4C-9419-EF76CCE028E0}" type="pres">
      <dgm:prSet presAssocID="{EC86B4D6-4B36-49D4-AF91-AEC039D1F5E8}" presName="parentText" presStyleLbl="node1" presStyleIdx="0" presStyleCnt="3">
        <dgm:presLayoutVars>
          <dgm:chMax val="1"/>
          <dgm:bulletEnabled val="1"/>
        </dgm:presLayoutVars>
      </dgm:prSet>
      <dgm:spPr/>
      <dgm:t>
        <a:bodyPr/>
        <a:lstStyle/>
        <a:p>
          <a:endParaRPr lang="en-US"/>
        </a:p>
      </dgm:t>
    </dgm:pt>
    <dgm:pt modelId="{FFC2C7A0-9F86-4D44-B39E-0078DC9271F5}" type="pres">
      <dgm:prSet presAssocID="{EC86B4D6-4B36-49D4-AF91-AEC039D1F5E8}" presName="descendantText" presStyleLbl="alignAccFollowNode1" presStyleIdx="0" presStyleCnt="3">
        <dgm:presLayoutVars>
          <dgm:bulletEnabled val="1"/>
        </dgm:presLayoutVars>
      </dgm:prSet>
      <dgm:spPr/>
      <dgm:t>
        <a:bodyPr/>
        <a:lstStyle/>
        <a:p>
          <a:endParaRPr lang="en-US"/>
        </a:p>
      </dgm:t>
    </dgm:pt>
    <dgm:pt modelId="{2ACA718F-B19C-4B4C-B906-B4CB8EC20127}" type="pres">
      <dgm:prSet presAssocID="{842B0BB9-38B7-4C92-8094-7D136E4BA41A}" presName="sp" presStyleCnt="0"/>
      <dgm:spPr/>
    </dgm:pt>
    <dgm:pt modelId="{F12291F4-2F11-40B0-AC5D-AE9CA1AC4E78}" type="pres">
      <dgm:prSet presAssocID="{09B6B49C-EA22-4F09-8A65-614AFEE5B196}" presName="linNode" presStyleCnt="0"/>
      <dgm:spPr/>
    </dgm:pt>
    <dgm:pt modelId="{FAFCD7F0-0894-45C7-8B02-6677C194463F}" type="pres">
      <dgm:prSet presAssocID="{09B6B49C-EA22-4F09-8A65-614AFEE5B196}" presName="parentText" presStyleLbl="node1" presStyleIdx="1" presStyleCnt="3">
        <dgm:presLayoutVars>
          <dgm:chMax val="1"/>
          <dgm:bulletEnabled val="1"/>
        </dgm:presLayoutVars>
      </dgm:prSet>
      <dgm:spPr/>
      <dgm:t>
        <a:bodyPr/>
        <a:lstStyle/>
        <a:p>
          <a:endParaRPr lang="en-US"/>
        </a:p>
      </dgm:t>
    </dgm:pt>
    <dgm:pt modelId="{8C19FD62-594E-420E-A9FE-DA16110C7512}" type="pres">
      <dgm:prSet presAssocID="{09B6B49C-EA22-4F09-8A65-614AFEE5B196}" presName="descendantText" presStyleLbl="alignAccFollowNode1" presStyleIdx="1" presStyleCnt="3">
        <dgm:presLayoutVars>
          <dgm:bulletEnabled val="1"/>
        </dgm:presLayoutVars>
      </dgm:prSet>
      <dgm:spPr/>
      <dgm:t>
        <a:bodyPr/>
        <a:lstStyle/>
        <a:p>
          <a:endParaRPr lang="en-US"/>
        </a:p>
      </dgm:t>
    </dgm:pt>
    <dgm:pt modelId="{251DBD1D-E2E1-4B3F-BBC1-051DF21E535C}" type="pres">
      <dgm:prSet presAssocID="{5FA83057-D608-4C63-B016-B4222D20C5C2}" presName="sp" presStyleCnt="0"/>
      <dgm:spPr/>
    </dgm:pt>
    <dgm:pt modelId="{3DBC27B0-DA60-46A8-B83A-21E2368CF083}" type="pres">
      <dgm:prSet presAssocID="{3C74C489-5176-4CE9-A206-1BD7FEFA1B7A}" presName="linNode" presStyleCnt="0"/>
      <dgm:spPr/>
    </dgm:pt>
    <dgm:pt modelId="{5F2BD902-399C-40E1-AB97-146347379275}" type="pres">
      <dgm:prSet presAssocID="{3C74C489-5176-4CE9-A206-1BD7FEFA1B7A}" presName="parentText" presStyleLbl="node1" presStyleIdx="2" presStyleCnt="3">
        <dgm:presLayoutVars>
          <dgm:chMax val="1"/>
          <dgm:bulletEnabled val="1"/>
        </dgm:presLayoutVars>
      </dgm:prSet>
      <dgm:spPr/>
      <dgm:t>
        <a:bodyPr/>
        <a:lstStyle/>
        <a:p>
          <a:endParaRPr lang="en-US"/>
        </a:p>
      </dgm:t>
    </dgm:pt>
    <dgm:pt modelId="{E6CB0BF2-F6F1-4B82-BFFE-51009DFD0CBE}" type="pres">
      <dgm:prSet presAssocID="{3C74C489-5176-4CE9-A206-1BD7FEFA1B7A}" presName="descendantText" presStyleLbl="alignAccFollowNode1" presStyleIdx="2" presStyleCnt="3">
        <dgm:presLayoutVars>
          <dgm:bulletEnabled val="1"/>
        </dgm:presLayoutVars>
      </dgm:prSet>
      <dgm:spPr/>
      <dgm:t>
        <a:bodyPr/>
        <a:lstStyle/>
        <a:p>
          <a:endParaRPr lang="en-US"/>
        </a:p>
      </dgm:t>
    </dgm:pt>
  </dgm:ptLst>
  <dgm:cxnLst>
    <dgm:cxn modelId="{7DBCFF9D-8322-4E7F-A643-93C13FF22869}" srcId="{861FD395-2148-49FA-9C4B-78CFC04D637D}" destId="{EC86B4D6-4B36-49D4-AF91-AEC039D1F5E8}" srcOrd="0" destOrd="0" parTransId="{F302896C-2EE9-43D4-A06C-2560E4E00FC1}" sibTransId="{842B0BB9-38B7-4C92-8094-7D136E4BA41A}"/>
    <dgm:cxn modelId="{A1AC8533-0FCA-4F0D-8B80-946F59D9411E}" type="presOf" srcId="{E1C8843C-F641-4998-862B-3B1FD2389586}" destId="{E6CB0BF2-F6F1-4B82-BFFE-51009DFD0CBE}" srcOrd="0" destOrd="2" presId="urn:microsoft.com/office/officeart/2005/8/layout/vList5"/>
    <dgm:cxn modelId="{18BF5B55-657F-4571-B34A-531C00A5A86C}" srcId="{3C74C489-5176-4CE9-A206-1BD7FEFA1B7A}" destId="{E1C8843C-F641-4998-862B-3B1FD2389586}" srcOrd="2" destOrd="0" parTransId="{9E4E5CA6-9D01-46D6-9754-9D5D59F78909}" sibTransId="{4ADE39A1-26A5-4B0F-BE5C-77AB46765ED9}"/>
    <dgm:cxn modelId="{622896EE-24CF-43A2-B5CD-54018E80531B}" srcId="{3C74C489-5176-4CE9-A206-1BD7FEFA1B7A}" destId="{308FBF21-0B66-4772-B0BA-F8DC5004A65B}" srcOrd="0" destOrd="0" parTransId="{63124030-6CA3-42F4-B4C6-522F51DEBED7}" sibTransId="{C6C29EFB-82E9-4085-B330-1C12A64D312E}"/>
    <dgm:cxn modelId="{96AE2497-ECDB-4275-9599-C379D6FD0BCF}" type="presOf" srcId="{861FD395-2148-49FA-9C4B-78CFC04D637D}" destId="{9FF5C438-27B5-430E-8487-C414EB036962}" srcOrd="0" destOrd="0" presId="urn:microsoft.com/office/officeart/2005/8/layout/vList5"/>
    <dgm:cxn modelId="{D8AFC68C-A5B6-47FB-A266-DCC383C4088C}" type="presOf" srcId="{075D66D6-5CCC-4F8E-B2B7-C1B767F586F6}" destId="{FFC2C7A0-9F86-4D44-B39E-0078DC9271F5}" srcOrd="0" destOrd="1" presId="urn:microsoft.com/office/officeart/2005/8/layout/vList5"/>
    <dgm:cxn modelId="{DA5A9561-E70D-4A0F-AEFE-0428A052D8C5}" type="presOf" srcId="{275E862A-369F-438F-BB38-97BBD2043829}" destId="{E6CB0BF2-F6F1-4B82-BFFE-51009DFD0CBE}" srcOrd="0" destOrd="1" presId="urn:microsoft.com/office/officeart/2005/8/layout/vList5"/>
    <dgm:cxn modelId="{A1DBA08A-72DA-4BF4-9851-C9CD9CD3E8F6}" srcId="{861FD395-2148-49FA-9C4B-78CFC04D637D}" destId="{3C74C489-5176-4CE9-A206-1BD7FEFA1B7A}" srcOrd="2" destOrd="0" parTransId="{AC249185-FE44-4688-8523-4687A9F46948}" sibTransId="{7717C6B6-A8CB-4C44-8155-DE876B057B9D}"/>
    <dgm:cxn modelId="{C7246E83-FEA6-4D1B-BCB9-CD78BDF156F9}" type="presOf" srcId="{2FF2078F-E572-4518-A586-18030D93440F}" destId="{8C19FD62-594E-420E-A9FE-DA16110C7512}" srcOrd="0" destOrd="0" presId="urn:microsoft.com/office/officeart/2005/8/layout/vList5"/>
    <dgm:cxn modelId="{4DCD6083-A5F0-4687-9DE7-32C907FFF97A}" srcId="{861FD395-2148-49FA-9C4B-78CFC04D637D}" destId="{09B6B49C-EA22-4F09-8A65-614AFEE5B196}" srcOrd="1" destOrd="0" parTransId="{049FAFC3-CB88-45D9-B808-698C2849B27F}" sibTransId="{5FA83057-D608-4C63-B016-B4222D20C5C2}"/>
    <dgm:cxn modelId="{CD6FB3ED-E66E-4C9D-941B-60BD26867599}" type="presOf" srcId="{BAD6D616-745E-4626-AEAC-530C0B203313}" destId="{FFC2C7A0-9F86-4D44-B39E-0078DC9271F5}" srcOrd="0" destOrd="0" presId="urn:microsoft.com/office/officeart/2005/8/layout/vList5"/>
    <dgm:cxn modelId="{B768CF10-CEF5-449D-81C4-0DA18B90405C}" type="presOf" srcId="{3B7CD3F4-6216-4D24-B822-1263C5BDD412}" destId="{8C19FD62-594E-420E-A9FE-DA16110C7512}" srcOrd="0" destOrd="1" presId="urn:microsoft.com/office/officeart/2005/8/layout/vList5"/>
    <dgm:cxn modelId="{65E5CF97-DFBF-444D-8368-941BC664475E}" srcId="{EC86B4D6-4B36-49D4-AF91-AEC039D1F5E8}" destId="{075D66D6-5CCC-4F8E-B2B7-C1B767F586F6}" srcOrd="1" destOrd="0" parTransId="{DB005273-62D4-450E-ACC4-8094906C97BB}" sibTransId="{FDB49D0E-0032-4704-B44A-FC28BC101DA3}"/>
    <dgm:cxn modelId="{BB92D440-52D2-49EF-8CBD-A7231225F2EF}" type="presOf" srcId="{EC86B4D6-4B36-49D4-AF91-AEC039D1F5E8}" destId="{742BC5F6-CAC1-4C4C-9419-EF76CCE028E0}" srcOrd="0" destOrd="0" presId="urn:microsoft.com/office/officeart/2005/8/layout/vList5"/>
    <dgm:cxn modelId="{379D1934-08B1-4B0E-ADCA-7B84F5840D3E}" type="presOf" srcId="{09B6B49C-EA22-4F09-8A65-614AFEE5B196}" destId="{FAFCD7F0-0894-45C7-8B02-6677C194463F}" srcOrd="0" destOrd="0" presId="urn:microsoft.com/office/officeart/2005/8/layout/vList5"/>
    <dgm:cxn modelId="{957A3D25-C06A-4023-971D-2251CBD06037}" type="presOf" srcId="{308FBF21-0B66-4772-B0BA-F8DC5004A65B}" destId="{E6CB0BF2-F6F1-4B82-BFFE-51009DFD0CBE}" srcOrd="0" destOrd="0" presId="urn:microsoft.com/office/officeart/2005/8/layout/vList5"/>
    <dgm:cxn modelId="{24D6772C-86C8-4453-B7D7-415B58F8784C}" srcId="{09B6B49C-EA22-4F09-8A65-614AFEE5B196}" destId="{3B7CD3F4-6216-4D24-B822-1263C5BDD412}" srcOrd="1" destOrd="0" parTransId="{596E8D7F-87F5-4B36-B216-D677FB78A768}" sibTransId="{A4615057-A21F-4634-898C-25A2EF2C6128}"/>
    <dgm:cxn modelId="{B7676CE4-A438-414B-9B9A-BBD97CB3C3D9}" srcId="{09B6B49C-EA22-4F09-8A65-614AFEE5B196}" destId="{2FF2078F-E572-4518-A586-18030D93440F}" srcOrd="0" destOrd="0" parTransId="{14309A16-E807-4B95-AD25-C7B63C3209E4}" sibTransId="{5EC020CE-5E3A-4B8D-B199-661C9CF3FA88}"/>
    <dgm:cxn modelId="{07222E30-1CF8-4F68-B235-454D94378702}" srcId="{3C74C489-5176-4CE9-A206-1BD7FEFA1B7A}" destId="{275E862A-369F-438F-BB38-97BBD2043829}" srcOrd="1" destOrd="0" parTransId="{478064EF-D419-4CA8-929E-45CD89D486CC}" sibTransId="{4C92E99E-014B-4633-8325-81FDCD84BC0C}"/>
    <dgm:cxn modelId="{B55EB911-082B-447B-8359-925D23DFEC0C}" type="presOf" srcId="{3C74C489-5176-4CE9-A206-1BD7FEFA1B7A}" destId="{5F2BD902-399C-40E1-AB97-146347379275}" srcOrd="0" destOrd="0" presId="urn:microsoft.com/office/officeart/2005/8/layout/vList5"/>
    <dgm:cxn modelId="{EA2D9F9E-3D8A-4F66-8616-983495362D5E}" srcId="{EC86B4D6-4B36-49D4-AF91-AEC039D1F5E8}" destId="{BAD6D616-745E-4626-AEAC-530C0B203313}" srcOrd="0" destOrd="0" parTransId="{ACE83167-8414-47CF-991B-A11B0B202ACB}" sibTransId="{B501C9B2-09E0-4B2E-930F-C24797436401}"/>
    <dgm:cxn modelId="{10C21AD3-6D4E-4822-A33D-8A1A04455992}" type="presParOf" srcId="{9FF5C438-27B5-430E-8487-C414EB036962}" destId="{A855715A-8538-4156-BB0B-972846854AE2}" srcOrd="0" destOrd="0" presId="urn:microsoft.com/office/officeart/2005/8/layout/vList5"/>
    <dgm:cxn modelId="{8BED52AA-D19B-4A4C-8DCA-C0CD5204034B}" type="presParOf" srcId="{A855715A-8538-4156-BB0B-972846854AE2}" destId="{742BC5F6-CAC1-4C4C-9419-EF76CCE028E0}" srcOrd="0" destOrd="0" presId="urn:microsoft.com/office/officeart/2005/8/layout/vList5"/>
    <dgm:cxn modelId="{AF349FB5-E789-4362-96A2-2573227D9C90}" type="presParOf" srcId="{A855715A-8538-4156-BB0B-972846854AE2}" destId="{FFC2C7A0-9F86-4D44-B39E-0078DC9271F5}" srcOrd="1" destOrd="0" presId="urn:microsoft.com/office/officeart/2005/8/layout/vList5"/>
    <dgm:cxn modelId="{6701F34F-0D64-4928-A287-09375B35ADE9}" type="presParOf" srcId="{9FF5C438-27B5-430E-8487-C414EB036962}" destId="{2ACA718F-B19C-4B4C-B906-B4CB8EC20127}" srcOrd="1" destOrd="0" presId="urn:microsoft.com/office/officeart/2005/8/layout/vList5"/>
    <dgm:cxn modelId="{C4139518-36C4-4690-B52A-17A266A8E24D}" type="presParOf" srcId="{9FF5C438-27B5-430E-8487-C414EB036962}" destId="{F12291F4-2F11-40B0-AC5D-AE9CA1AC4E78}" srcOrd="2" destOrd="0" presId="urn:microsoft.com/office/officeart/2005/8/layout/vList5"/>
    <dgm:cxn modelId="{F72B7BA6-6F55-4823-BF33-B0B52A815364}" type="presParOf" srcId="{F12291F4-2F11-40B0-AC5D-AE9CA1AC4E78}" destId="{FAFCD7F0-0894-45C7-8B02-6677C194463F}" srcOrd="0" destOrd="0" presId="urn:microsoft.com/office/officeart/2005/8/layout/vList5"/>
    <dgm:cxn modelId="{2D434B59-1DE0-4B4F-B63A-104246E7CEF7}" type="presParOf" srcId="{F12291F4-2F11-40B0-AC5D-AE9CA1AC4E78}" destId="{8C19FD62-594E-420E-A9FE-DA16110C7512}" srcOrd="1" destOrd="0" presId="urn:microsoft.com/office/officeart/2005/8/layout/vList5"/>
    <dgm:cxn modelId="{0562905A-DFB8-4144-BE90-038BD54BF2D7}" type="presParOf" srcId="{9FF5C438-27B5-430E-8487-C414EB036962}" destId="{251DBD1D-E2E1-4B3F-BBC1-051DF21E535C}" srcOrd="3" destOrd="0" presId="urn:microsoft.com/office/officeart/2005/8/layout/vList5"/>
    <dgm:cxn modelId="{A6C635D2-4882-4077-BF01-C005EC9BF63A}" type="presParOf" srcId="{9FF5C438-27B5-430E-8487-C414EB036962}" destId="{3DBC27B0-DA60-46A8-B83A-21E2368CF083}" srcOrd="4" destOrd="0" presId="urn:microsoft.com/office/officeart/2005/8/layout/vList5"/>
    <dgm:cxn modelId="{B321BC85-7729-4F69-938C-2CC71115FD53}" type="presParOf" srcId="{3DBC27B0-DA60-46A8-B83A-21E2368CF083}" destId="{5F2BD902-399C-40E1-AB97-146347379275}" srcOrd="0" destOrd="0" presId="urn:microsoft.com/office/officeart/2005/8/layout/vList5"/>
    <dgm:cxn modelId="{323C934E-0868-4447-8513-F0C6EAE39EB6}" type="presParOf" srcId="{3DBC27B0-DA60-46A8-B83A-21E2368CF083}" destId="{E6CB0BF2-F6F1-4B82-BFFE-51009DFD0CB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6A456F4-EF80-44D9-B5A8-1C65F53C0F35}"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en-US"/>
        </a:p>
      </dgm:t>
    </dgm:pt>
    <dgm:pt modelId="{B5BA780D-BBEB-4019-B343-7DD61A82B730}">
      <dgm:prSet phldrT="[Text]" custT="1"/>
      <dgm:spPr/>
      <dgm:t>
        <a:bodyPr/>
        <a:lstStyle/>
        <a:p>
          <a:r>
            <a:rPr lang="en-US" sz="2000" b="1" dirty="0">
              <a:solidFill>
                <a:schemeClr val="tx1"/>
              </a:solidFill>
            </a:rPr>
            <a:t>Federal Supplemental Education Opportunity Grant (FSEOG)</a:t>
          </a:r>
        </a:p>
      </dgm:t>
    </dgm:pt>
    <dgm:pt modelId="{2ECC2B96-7D4A-4797-A257-0D5C6BC9A172}" type="parTrans" cxnId="{25FD6922-6E7E-4F40-A272-ED568513B889}">
      <dgm:prSet/>
      <dgm:spPr/>
      <dgm:t>
        <a:bodyPr/>
        <a:lstStyle/>
        <a:p>
          <a:endParaRPr lang="en-US">
            <a:solidFill>
              <a:schemeClr val="tx1"/>
            </a:solidFill>
          </a:endParaRPr>
        </a:p>
      </dgm:t>
    </dgm:pt>
    <dgm:pt modelId="{70887CDC-7669-448C-A2B0-C788C1D56111}" type="sibTrans" cxnId="{25FD6922-6E7E-4F40-A272-ED568513B889}">
      <dgm:prSet/>
      <dgm:spPr/>
      <dgm:t>
        <a:bodyPr/>
        <a:lstStyle/>
        <a:p>
          <a:endParaRPr lang="en-US">
            <a:solidFill>
              <a:schemeClr val="tx1"/>
            </a:solidFill>
          </a:endParaRPr>
        </a:p>
      </dgm:t>
    </dgm:pt>
    <dgm:pt modelId="{CF46E0C7-0E3F-4E9F-9385-93188328AF0E}">
      <dgm:prSet phldrT="[Text]" custT="1"/>
      <dgm:spPr/>
      <dgm:t>
        <a:bodyPr/>
        <a:lstStyle/>
        <a:p>
          <a:pPr>
            <a:buClr>
              <a:schemeClr val="accent1"/>
            </a:buClr>
          </a:pPr>
          <a:r>
            <a:rPr lang="en-US" sz="2400" dirty="0">
              <a:solidFill>
                <a:schemeClr val="tx1"/>
              </a:solidFill>
            </a:rPr>
            <a:t>$100-$4,000 for anything in the cost of attendance</a:t>
          </a:r>
        </a:p>
      </dgm:t>
    </dgm:pt>
    <dgm:pt modelId="{629629CA-A80D-4708-BDD9-EBC87AB693F9}" type="parTrans" cxnId="{40CD9CE2-54CD-4188-9E78-C9420ADEB46F}">
      <dgm:prSet/>
      <dgm:spPr/>
      <dgm:t>
        <a:bodyPr/>
        <a:lstStyle/>
        <a:p>
          <a:endParaRPr lang="en-US">
            <a:solidFill>
              <a:schemeClr val="tx1"/>
            </a:solidFill>
          </a:endParaRPr>
        </a:p>
      </dgm:t>
    </dgm:pt>
    <dgm:pt modelId="{B69EBF00-5BF0-4928-9447-AE3E43C64EAB}" type="sibTrans" cxnId="{40CD9CE2-54CD-4188-9E78-C9420ADEB46F}">
      <dgm:prSet/>
      <dgm:spPr/>
      <dgm:t>
        <a:bodyPr/>
        <a:lstStyle/>
        <a:p>
          <a:endParaRPr lang="en-US">
            <a:solidFill>
              <a:schemeClr val="tx1"/>
            </a:solidFill>
          </a:endParaRPr>
        </a:p>
      </dgm:t>
    </dgm:pt>
    <dgm:pt modelId="{2F3F2E1F-58A9-465F-9762-495841FC1FD5}">
      <dgm:prSet phldrT="[Text]" custT="1"/>
      <dgm:spPr/>
      <dgm:t>
        <a:bodyPr/>
        <a:lstStyle/>
        <a:p>
          <a:pPr>
            <a:buClr>
              <a:schemeClr val="accent1"/>
            </a:buClr>
          </a:pPr>
          <a:r>
            <a:rPr lang="en-US" sz="2400" dirty="0">
              <a:solidFill>
                <a:schemeClr val="tx1"/>
              </a:solidFill>
            </a:rPr>
            <a:t>For students with exceptional need</a:t>
          </a:r>
        </a:p>
      </dgm:t>
    </dgm:pt>
    <dgm:pt modelId="{6AE154AC-491A-4745-B3E8-676E66003862}" type="parTrans" cxnId="{DA381007-BEA3-41C7-9B36-44014BD88913}">
      <dgm:prSet/>
      <dgm:spPr/>
      <dgm:t>
        <a:bodyPr/>
        <a:lstStyle/>
        <a:p>
          <a:endParaRPr lang="en-US">
            <a:solidFill>
              <a:schemeClr val="tx1"/>
            </a:solidFill>
          </a:endParaRPr>
        </a:p>
      </dgm:t>
    </dgm:pt>
    <dgm:pt modelId="{F38BC90B-880B-4028-827F-BAD86CC8405E}" type="sibTrans" cxnId="{DA381007-BEA3-41C7-9B36-44014BD88913}">
      <dgm:prSet/>
      <dgm:spPr/>
      <dgm:t>
        <a:bodyPr/>
        <a:lstStyle/>
        <a:p>
          <a:endParaRPr lang="en-US">
            <a:solidFill>
              <a:schemeClr val="tx1"/>
            </a:solidFill>
          </a:endParaRPr>
        </a:p>
      </dgm:t>
    </dgm:pt>
    <dgm:pt modelId="{56AD06DA-F2CB-4D9C-BEA0-5ACDE040641E}">
      <dgm:prSet phldrT="[Text]" custT="1"/>
      <dgm:spPr/>
      <dgm:t>
        <a:bodyPr/>
        <a:lstStyle/>
        <a:p>
          <a:r>
            <a:rPr lang="en-US" sz="2400" b="1" dirty="0">
              <a:solidFill>
                <a:schemeClr val="tx1"/>
              </a:solidFill>
            </a:rPr>
            <a:t>Federal Work-Study</a:t>
          </a:r>
        </a:p>
      </dgm:t>
    </dgm:pt>
    <dgm:pt modelId="{67DB21E3-113D-4E1D-8534-4097C5D6B55D}" type="parTrans" cxnId="{2187A6F4-1E80-4B3B-99F3-B21687084DD2}">
      <dgm:prSet/>
      <dgm:spPr/>
      <dgm:t>
        <a:bodyPr/>
        <a:lstStyle/>
        <a:p>
          <a:endParaRPr lang="en-US">
            <a:solidFill>
              <a:schemeClr val="tx1"/>
            </a:solidFill>
          </a:endParaRPr>
        </a:p>
      </dgm:t>
    </dgm:pt>
    <dgm:pt modelId="{8902B63A-E386-4F18-96EF-F8E386E94BF4}" type="sibTrans" cxnId="{2187A6F4-1E80-4B3B-99F3-B21687084DD2}">
      <dgm:prSet/>
      <dgm:spPr/>
      <dgm:t>
        <a:bodyPr/>
        <a:lstStyle/>
        <a:p>
          <a:endParaRPr lang="en-US">
            <a:solidFill>
              <a:schemeClr val="tx1"/>
            </a:solidFill>
          </a:endParaRPr>
        </a:p>
      </dgm:t>
    </dgm:pt>
    <dgm:pt modelId="{1FD26D40-C85C-4029-BA1C-BA5484DD4ED9}">
      <dgm:prSet phldrT="[Text]" custT="1"/>
      <dgm:spPr/>
      <dgm:t>
        <a:bodyPr/>
        <a:lstStyle/>
        <a:p>
          <a:pPr>
            <a:buClr>
              <a:schemeClr val="accent1"/>
            </a:buClr>
          </a:pPr>
          <a:r>
            <a:rPr lang="en-US" sz="2400" dirty="0">
              <a:solidFill>
                <a:schemeClr val="tx1"/>
              </a:solidFill>
            </a:rPr>
            <a:t>Amounts are determined by the college for anything in the cost of attendance</a:t>
          </a:r>
        </a:p>
      </dgm:t>
    </dgm:pt>
    <dgm:pt modelId="{1217EBFA-931C-4D77-A00E-1CA9724C5129}" type="parTrans" cxnId="{BBABDC87-51F7-4FBA-8C8B-3F9A8E55F5B0}">
      <dgm:prSet/>
      <dgm:spPr/>
      <dgm:t>
        <a:bodyPr/>
        <a:lstStyle/>
        <a:p>
          <a:endParaRPr lang="en-US">
            <a:solidFill>
              <a:schemeClr val="tx1"/>
            </a:solidFill>
          </a:endParaRPr>
        </a:p>
      </dgm:t>
    </dgm:pt>
    <dgm:pt modelId="{C759F9FD-0DB2-46F0-860C-9DE3BB31CBDB}" type="sibTrans" cxnId="{BBABDC87-51F7-4FBA-8C8B-3F9A8E55F5B0}">
      <dgm:prSet/>
      <dgm:spPr/>
      <dgm:t>
        <a:bodyPr/>
        <a:lstStyle/>
        <a:p>
          <a:endParaRPr lang="en-US">
            <a:solidFill>
              <a:schemeClr val="tx1"/>
            </a:solidFill>
          </a:endParaRPr>
        </a:p>
      </dgm:t>
    </dgm:pt>
    <dgm:pt modelId="{2D3CC959-4E7C-4CBD-817F-BEBF6AC1CC39}" type="pres">
      <dgm:prSet presAssocID="{96A456F4-EF80-44D9-B5A8-1C65F53C0F35}" presName="Name0" presStyleCnt="0">
        <dgm:presLayoutVars>
          <dgm:dir/>
          <dgm:animLvl val="lvl"/>
          <dgm:resizeHandles val="exact"/>
        </dgm:presLayoutVars>
      </dgm:prSet>
      <dgm:spPr/>
      <dgm:t>
        <a:bodyPr/>
        <a:lstStyle/>
        <a:p>
          <a:endParaRPr lang="en-US"/>
        </a:p>
      </dgm:t>
    </dgm:pt>
    <dgm:pt modelId="{348F3EBD-F771-4E12-BE74-6F34C8854E98}" type="pres">
      <dgm:prSet presAssocID="{B5BA780D-BBEB-4019-B343-7DD61A82B730}" presName="linNode" presStyleCnt="0"/>
      <dgm:spPr/>
    </dgm:pt>
    <dgm:pt modelId="{FE1A9D51-E007-4F41-A786-9B66547EDC8B}" type="pres">
      <dgm:prSet presAssocID="{B5BA780D-BBEB-4019-B343-7DD61A82B730}" presName="parentText" presStyleLbl="node1" presStyleIdx="0" presStyleCnt="2">
        <dgm:presLayoutVars>
          <dgm:chMax val="1"/>
          <dgm:bulletEnabled val="1"/>
        </dgm:presLayoutVars>
      </dgm:prSet>
      <dgm:spPr/>
      <dgm:t>
        <a:bodyPr/>
        <a:lstStyle/>
        <a:p>
          <a:endParaRPr lang="en-US"/>
        </a:p>
      </dgm:t>
    </dgm:pt>
    <dgm:pt modelId="{266FB4AF-625F-46B9-A5FE-E6CC231B1982}" type="pres">
      <dgm:prSet presAssocID="{B5BA780D-BBEB-4019-B343-7DD61A82B730}" presName="descendantText" presStyleLbl="alignAccFollowNode1" presStyleIdx="0" presStyleCnt="2">
        <dgm:presLayoutVars>
          <dgm:bulletEnabled val="1"/>
        </dgm:presLayoutVars>
      </dgm:prSet>
      <dgm:spPr/>
      <dgm:t>
        <a:bodyPr/>
        <a:lstStyle/>
        <a:p>
          <a:endParaRPr lang="en-US"/>
        </a:p>
      </dgm:t>
    </dgm:pt>
    <dgm:pt modelId="{BBD501E8-5F0A-4239-88AB-09E2741C5523}" type="pres">
      <dgm:prSet presAssocID="{70887CDC-7669-448C-A2B0-C788C1D56111}" presName="sp" presStyleCnt="0"/>
      <dgm:spPr/>
    </dgm:pt>
    <dgm:pt modelId="{82EA8E4F-2632-4562-9198-3A8E98B9F2F7}" type="pres">
      <dgm:prSet presAssocID="{56AD06DA-F2CB-4D9C-BEA0-5ACDE040641E}" presName="linNode" presStyleCnt="0"/>
      <dgm:spPr/>
    </dgm:pt>
    <dgm:pt modelId="{32675928-D470-43DD-B7E7-639A0C204528}" type="pres">
      <dgm:prSet presAssocID="{56AD06DA-F2CB-4D9C-BEA0-5ACDE040641E}" presName="parentText" presStyleLbl="node1" presStyleIdx="1" presStyleCnt="2">
        <dgm:presLayoutVars>
          <dgm:chMax val="1"/>
          <dgm:bulletEnabled val="1"/>
        </dgm:presLayoutVars>
      </dgm:prSet>
      <dgm:spPr/>
      <dgm:t>
        <a:bodyPr/>
        <a:lstStyle/>
        <a:p>
          <a:endParaRPr lang="en-US"/>
        </a:p>
      </dgm:t>
    </dgm:pt>
    <dgm:pt modelId="{FD8741B4-EEE6-4347-B1C4-4615C22749E0}" type="pres">
      <dgm:prSet presAssocID="{56AD06DA-F2CB-4D9C-BEA0-5ACDE040641E}" presName="descendantText" presStyleLbl="alignAccFollowNode1" presStyleIdx="1" presStyleCnt="2">
        <dgm:presLayoutVars>
          <dgm:bulletEnabled val="1"/>
        </dgm:presLayoutVars>
      </dgm:prSet>
      <dgm:spPr/>
      <dgm:t>
        <a:bodyPr/>
        <a:lstStyle/>
        <a:p>
          <a:endParaRPr lang="en-US"/>
        </a:p>
      </dgm:t>
    </dgm:pt>
  </dgm:ptLst>
  <dgm:cxnLst>
    <dgm:cxn modelId="{CE4A6F70-99F2-454F-8F23-E7030D8C6FBC}" type="presOf" srcId="{B5BA780D-BBEB-4019-B343-7DD61A82B730}" destId="{FE1A9D51-E007-4F41-A786-9B66547EDC8B}" srcOrd="0" destOrd="0" presId="urn:microsoft.com/office/officeart/2005/8/layout/vList5"/>
    <dgm:cxn modelId="{BBABDC87-51F7-4FBA-8C8B-3F9A8E55F5B0}" srcId="{56AD06DA-F2CB-4D9C-BEA0-5ACDE040641E}" destId="{1FD26D40-C85C-4029-BA1C-BA5484DD4ED9}" srcOrd="0" destOrd="0" parTransId="{1217EBFA-931C-4D77-A00E-1CA9724C5129}" sibTransId="{C759F9FD-0DB2-46F0-860C-9DE3BB31CBDB}"/>
    <dgm:cxn modelId="{19081527-899D-479E-AD1C-29BA8A0F1846}" type="presOf" srcId="{2F3F2E1F-58A9-465F-9762-495841FC1FD5}" destId="{266FB4AF-625F-46B9-A5FE-E6CC231B1982}" srcOrd="0" destOrd="1" presId="urn:microsoft.com/office/officeart/2005/8/layout/vList5"/>
    <dgm:cxn modelId="{DA381007-BEA3-41C7-9B36-44014BD88913}" srcId="{B5BA780D-BBEB-4019-B343-7DD61A82B730}" destId="{2F3F2E1F-58A9-465F-9762-495841FC1FD5}" srcOrd="1" destOrd="0" parTransId="{6AE154AC-491A-4745-B3E8-676E66003862}" sibTransId="{F38BC90B-880B-4028-827F-BAD86CC8405E}"/>
    <dgm:cxn modelId="{40CD9CE2-54CD-4188-9E78-C9420ADEB46F}" srcId="{B5BA780D-BBEB-4019-B343-7DD61A82B730}" destId="{CF46E0C7-0E3F-4E9F-9385-93188328AF0E}" srcOrd="0" destOrd="0" parTransId="{629629CA-A80D-4708-BDD9-EBC87AB693F9}" sibTransId="{B69EBF00-5BF0-4928-9447-AE3E43C64EAB}"/>
    <dgm:cxn modelId="{D4761549-C817-4F63-9CF6-2947990623F4}" type="presOf" srcId="{96A456F4-EF80-44D9-B5A8-1C65F53C0F35}" destId="{2D3CC959-4E7C-4CBD-817F-BEBF6AC1CC39}" srcOrd="0" destOrd="0" presId="urn:microsoft.com/office/officeart/2005/8/layout/vList5"/>
    <dgm:cxn modelId="{2187A6F4-1E80-4B3B-99F3-B21687084DD2}" srcId="{96A456F4-EF80-44D9-B5A8-1C65F53C0F35}" destId="{56AD06DA-F2CB-4D9C-BEA0-5ACDE040641E}" srcOrd="1" destOrd="0" parTransId="{67DB21E3-113D-4E1D-8534-4097C5D6B55D}" sibTransId="{8902B63A-E386-4F18-96EF-F8E386E94BF4}"/>
    <dgm:cxn modelId="{874ACA02-6214-4938-BAC7-7C0DCBEFBAE8}" type="presOf" srcId="{1FD26D40-C85C-4029-BA1C-BA5484DD4ED9}" destId="{FD8741B4-EEE6-4347-B1C4-4615C22749E0}" srcOrd="0" destOrd="0" presId="urn:microsoft.com/office/officeart/2005/8/layout/vList5"/>
    <dgm:cxn modelId="{60D5F883-DFA5-46A5-A805-58CE64C869AA}" type="presOf" srcId="{CF46E0C7-0E3F-4E9F-9385-93188328AF0E}" destId="{266FB4AF-625F-46B9-A5FE-E6CC231B1982}" srcOrd="0" destOrd="0" presId="urn:microsoft.com/office/officeart/2005/8/layout/vList5"/>
    <dgm:cxn modelId="{25FD6922-6E7E-4F40-A272-ED568513B889}" srcId="{96A456F4-EF80-44D9-B5A8-1C65F53C0F35}" destId="{B5BA780D-BBEB-4019-B343-7DD61A82B730}" srcOrd="0" destOrd="0" parTransId="{2ECC2B96-7D4A-4797-A257-0D5C6BC9A172}" sibTransId="{70887CDC-7669-448C-A2B0-C788C1D56111}"/>
    <dgm:cxn modelId="{EE99103B-9FE0-4C94-9FBF-38860FE123AA}" type="presOf" srcId="{56AD06DA-F2CB-4D9C-BEA0-5ACDE040641E}" destId="{32675928-D470-43DD-B7E7-639A0C204528}" srcOrd="0" destOrd="0" presId="urn:microsoft.com/office/officeart/2005/8/layout/vList5"/>
    <dgm:cxn modelId="{9A7F93E7-2B5B-4786-8E19-F5ACB0DAD666}" type="presParOf" srcId="{2D3CC959-4E7C-4CBD-817F-BEBF6AC1CC39}" destId="{348F3EBD-F771-4E12-BE74-6F34C8854E98}" srcOrd="0" destOrd="0" presId="urn:microsoft.com/office/officeart/2005/8/layout/vList5"/>
    <dgm:cxn modelId="{BC87B0AD-0EF5-429F-B4ED-11D115EF2001}" type="presParOf" srcId="{348F3EBD-F771-4E12-BE74-6F34C8854E98}" destId="{FE1A9D51-E007-4F41-A786-9B66547EDC8B}" srcOrd="0" destOrd="0" presId="urn:microsoft.com/office/officeart/2005/8/layout/vList5"/>
    <dgm:cxn modelId="{A3C1DA11-B06F-4998-9C16-EB405FB05F9E}" type="presParOf" srcId="{348F3EBD-F771-4E12-BE74-6F34C8854E98}" destId="{266FB4AF-625F-46B9-A5FE-E6CC231B1982}" srcOrd="1" destOrd="0" presId="urn:microsoft.com/office/officeart/2005/8/layout/vList5"/>
    <dgm:cxn modelId="{D7DEE067-FEDF-4EB1-830D-591A2E6F8A13}" type="presParOf" srcId="{2D3CC959-4E7C-4CBD-817F-BEBF6AC1CC39}" destId="{BBD501E8-5F0A-4239-88AB-09E2741C5523}" srcOrd="1" destOrd="0" presId="urn:microsoft.com/office/officeart/2005/8/layout/vList5"/>
    <dgm:cxn modelId="{861B7E28-E578-4D6C-AB48-9DB970A74B9F}" type="presParOf" srcId="{2D3CC959-4E7C-4CBD-817F-BEBF6AC1CC39}" destId="{82EA8E4F-2632-4562-9198-3A8E98B9F2F7}" srcOrd="2" destOrd="0" presId="urn:microsoft.com/office/officeart/2005/8/layout/vList5"/>
    <dgm:cxn modelId="{868F17D0-9471-46B4-B083-FCADEFD881D9}" type="presParOf" srcId="{82EA8E4F-2632-4562-9198-3A8E98B9F2F7}" destId="{32675928-D470-43DD-B7E7-639A0C204528}" srcOrd="0" destOrd="0" presId="urn:microsoft.com/office/officeart/2005/8/layout/vList5"/>
    <dgm:cxn modelId="{C37D6FAC-F412-4791-A486-2C184A7847B9}" type="presParOf" srcId="{82EA8E4F-2632-4562-9198-3A8E98B9F2F7}" destId="{FD8741B4-EEE6-4347-B1C4-4615C22749E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2F76706-E106-4D12-83D3-874C92A51BF4}"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4180123A-72D6-4670-97C2-E0C69A61FA16}">
      <dgm:prSet phldrT="[Text]" custT="1"/>
      <dgm:spPr/>
      <dgm:t>
        <a:bodyPr/>
        <a:lstStyle/>
        <a:p>
          <a:r>
            <a:rPr lang="en-US" sz="2400" b="1" dirty="0">
              <a:solidFill>
                <a:schemeClr val="tx1"/>
              </a:solidFill>
            </a:rPr>
            <a:t>Source of </a:t>
          </a:r>
          <a:br>
            <a:rPr lang="en-US" sz="2400" b="1" dirty="0">
              <a:solidFill>
                <a:schemeClr val="tx1"/>
              </a:solidFill>
            </a:rPr>
          </a:br>
          <a:r>
            <a:rPr lang="en-US" sz="2400" b="1" dirty="0">
              <a:solidFill>
                <a:schemeClr val="tx1"/>
              </a:solidFill>
            </a:rPr>
            <a:t>the Loan</a:t>
          </a:r>
        </a:p>
      </dgm:t>
    </dgm:pt>
    <dgm:pt modelId="{F54326A2-C286-4B95-9134-372F022CAF8A}" type="parTrans" cxnId="{B2D113E2-34C8-4622-8951-EFA63DB0A407}">
      <dgm:prSet/>
      <dgm:spPr/>
      <dgm:t>
        <a:bodyPr/>
        <a:lstStyle/>
        <a:p>
          <a:endParaRPr lang="en-US">
            <a:solidFill>
              <a:schemeClr val="tx1"/>
            </a:solidFill>
          </a:endParaRPr>
        </a:p>
      </dgm:t>
    </dgm:pt>
    <dgm:pt modelId="{0639142D-F0F0-4FC2-952F-00A08168C429}" type="sibTrans" cxnId="{B2D113E2-34C8-4622-8951-EFA63DB0A407}">
      <dgm:prSet/>
      <dgm:spPr/>
      <dgm:t>
        <a:bodyPr/>
        <a:lstStyle/>
        <a:p>
          <a:endParaRPr lang="en-US">
            <a:solidFill>
              <a:schemeClr val="tx1"/>
            </a:solidFill>
          </a:endParaRPr>
        </a:p>
      </dgm:t>
    </dgm:pt>
    <dgm:pt modelId="{346BA8F6-38F5-4DF8-BCA8-F08E3BC3BDF8}">
      <dgm:prSet phldrT="[Text]" custT="1"/>
      <dgm:spPr/>
      <dgm:t>
        <a:bodyPr/>
        <a:lstStyle/>
        <a:p>
          <a:r>
            <a:rPr lang="en-US" sz="2400" b="1" dirty="0">
              <a:solidFill>
                <a:schemeClr val="tx1"/>
              </a:solidFill>
            </a:rPr>
            <a:t>Interest Rate</a:t>
          </a:r>
        </a:p>
      </dgm:t>
    </dgm:pt>
    <dgm:pt modelId="{2E1DFB1D-DEB3-49E1-86CD-232AC56F3685}" type="sibTrans" cxnId="{7BD790D8-0008-467B-80DA-365A4BF81137}">
      <dgm:prSet/>
      <dgm:spPr/>
      <dgm:t>
        <a:bodyPr/>
        <a:lstStyle/>
        <a:p>
          <a:endParaRPr lang="en-US">
            <a:solidFill>
              <a:schemeClr val="tx1"/>
            </a:solidFill>
          </a:endParaRPr>
        </a:p>
      </dgm:t>
    </dgm:pt>
    <dgm:pt modelId="{864A9024-5154-4A08-8979-B087488CD195}" type="parTrans" cxnId="{7BD790D8-0008-467B-80DA-365A4BF81137}">
      <dgm:prSet/>
      <dgm:spPr/>
      <dgm:t>
        <a:bodyPr/>
        <a:lstStyle/>
        <a:p>
          <a:endParaRPr lang="en-US">
            <a:solidFill>
              <a:schemeClr val="tx1"/>
            </a:solidFill>
          </a:endParaRPr>
        </a:p>
      </dgm:t>
    </dgm:pt>
    <dgm:pt modelId="{1731F93E-E7CF-441B-BF26-E45A51085B5C}">
      <dgm:prSet phldrT="[Text]" custT="1"/>
      <dgm:spPr/>
      <dgm:t>
        <a:bodyPr/>
        <a:lstStyle/>
        <a:p>
          <a:r>
            <a:rPr lang="en-US" sz="2400" b="1" dirty="0">
              <a:solidFill>
                <a:schemeClr val="tx1"/>
              </a:solidFill>
            </a:rPr>
            <a:t>Repayment &amp;</a:t>
          </a:r>
          <a:br>
            <a:rPr lang="en-US" sz="2400" b="1" dirty="0">
              <a:solidFill>
                <a:schemeClr val="tx1"/>
              </a:solidFill>
            </a:rPr>
          </a:br>
          <a:r>
            <a:rPr lang="en-US" sz="2400" b="1" dirty="0">
              <a:solidFill>
                <a:schemeClr val="tx1"/>
              </a:solidFill>
            </a:rPr>
            <a:t>Grace Period</a:t>
          </a:r>
        </a:p>
      </dgm:t>
    </dgm:pt>
    <dgm:pt modelId="{84233CBA-1A6E-4304-9578-E7A031B3A5BC}" type="sibTrans" cxnId="{7D787782-FC27-4594-9104-6E2D6B051848}">
      <dgm:prSet/>
      <dgm:spPr/>
      <dgm:t>
        <a:bodyPr/>
        <a:lstStyle/>
        <a:p>
          <a:endParaRPr lang="en-US">
            <a:solidFill>
              <a:schemeClr val="tx1"/>
            </a:solidFill>
          </a:endParaRPr>
        </a:p>
      </dgm:t>
    </dgm:pt>
    <dgm:pt modelId="{5E0F75AE-6E4E-4998-BD4C-35979CCF7EC2}" type="parTrans" cxnId="{7D787782-FC27-4594-9104-6E2D6B051848}">
      <dgm:prSet/>
      <dgm:spPr/>
      <dgm:t>
        <a:bodyPr/>
        <a:lstStyle/>
        <a:p>
          <a:endParaRPr lang="en-US">
            <a:solidFill>
              <a:schemeClr val="tx1"/>
            </a:solidFill>
          </a:endParaRPr>
        </a:p>
      </dgm:t>
    </dgm:pt>
    <dgm:pt modelId="{90669CBB-E482-480E-B407-C03671DE3835}">
      <dgm:prSet phldrT="[Text]" custT="1"/>
      <dgm:spPr/>
      <dgm:t>
        <a:bodyPr/>
        <a:lstStyle/>
        <a:p>
          <a:pPr>
            <a:buClr>
              <a:schemeClr val="accent1"/>
            </a:buClr>
          </a:pPr>
          <a:r>
            <a:rPr lang="en-US" sz="2000" dirty="0">
              <a:solidFill>
                <a:schemeClr val="tx1"/>
              </a:solidFill>
            </a:rPr>
            <a:t>Know where the money comes from</a:t>
          </a:r>
        </a:p>
      </dgm:t>
    </dgm:pt>
    <dgm:pt modelId="{C9D17159-F773-4753-AB78-855EF2379D3F}" type="parTrans" cxnId="{10768AC5-F78C-49F0-A4A8-D196170BA293}">
      <dgm:prSet/>
      <dgm:spPr/>
      <dgm:t>
        <a:bodyPr/>
        <a:lstStyle/>
        <a:p>
          <a:endParaRPr lang="en-US">
            <a:solidFill>
              <a:schemeClr val="tx1"/>
            </a:solidFill>
          </a:endParaRPr>
        </a:p>
      </dgm:t>
    </dgm:pt>
    <dgm:pt modelId="{5ABC253E-830D-4507-9D4F-A5895C075B91}" type="sibTrans" cxnId="{10768AC5-F78C-49F0-A4A8-D196170BA293}">
      <dgm:prSet/>
      <dgm:spPr/>
      <dgm:t>
        <a:bodyPr/>
        <a:lstStyle/>
        <a:p>
          <a:endParaRPr lang="en-US">
            <a:solidFill>
              <a:schemeClr val="tx1"/>
            </a:solidFill>
          </a:endParaRPr>
        </a:p>
      </dgm:t>
    </dgm:pt>
    <dgm:pt modelId="{BB36998F-8715-41A1-980A-7665FF7A70A4}">
      <dgm:prSet phldrT="[Text]" custT="1"/>
      <dgm:spPr/>
      <dgm:t>
        <a:bodyPr/>
        <a:lstStyle/>
        <a:p>
          <a:pPr>
            <a:buClr>
              <a:schemeClr val="accent1"/>
            </a:buClr>
          </a:pPr>
          <a:r>
            <a:rPr lang="en-US" sz="2000" dirty="0">
              <a:solidFill>
                <a:schemeClr val="tx1"/>
              </a:solidFill>
            </a:rPr>
            <a:t>Know your rate</a:t>
          </a:r>
        </a:p>
      </dgm:t>
    </dgm:pt>
    <dgm:pt modelId="{CF81A7AA-3239-4102-A614-3C3FBBCEEC60}" type="parTrans" cxnId="{21ABFCF4-B8EA-4F29-973D-7B06EE287357}">
      <dgm:prSet/>
      <dgm:spPr/>
      <dgm:t>
        <a:bodyPr/>
        <a:lstStyle/>
        <a:p>
          <a:endParaRPr lang="en-US">
            <a:solidFill>
              <a:schemeClr val="tx1"/>
            </a:solidFill>
          </a:endParaRPr>
        </a:p>
      </dgm:t>
    </dgm:pt>
    <dgm:pt modelId="{5216E308-ED5E-4648-9872-43844DDDF6AC}" type="sibTrans" cxnId="{21ABFCF4-B8EA-4F29-973D-7B06EE287357}">
      <dgm:prSet/>
      <dgm:spPr/>
      <dgm:t>
        <a:bodyPr/>
        <a:lstStyle/>
        <a:p>
          <a:endParaRPr lang="en-US">
            <a:solidFill>
              <a:schemeClr val="tx1"/>
            </a:solidFill>
          </a:endParaRPr>
        </a:p>
      </dgm:t>
    </dgm:pt>
    <dgm:pt modelId="{8AB773EE-294B-41D5-AD0D-633C487FB5C5}">
      <dgm:prSet phldrT="[Text]" custT="1"/>
      <dgm:spPr/>
      <dgm:t>
        <a:bodyPr/>
        <a:lstStyle/>
        <a:p>
          <a:pPr>
            <a:buClr>
              <a:schemeClr val="accent1"/>
            </a:buClr>
          </a:pPr>
          <a:r>
            <a:rPr lang="en-US" sz="2000" dirty="0">
              <a:solidFill>
                <a:schemeClr val="tx1"/>
              </a:solidFill>
            </a:rPr>
            <a:t>Is it variable? Fixed?</a:t>
          </a:r>
        </a:p>
      </dgm:t>
    </dgm:pt>
    <dgm:pt modelId="{A74E630E-77EC-4484-8092-B3C73FA23C52}" type="parTrans" cxnId="{943719DA-29C4-47FA-8824-96268B3EF161}">
      <dgm:prSet/>
      <dgm:spPr/>
      <dgm:t>
        <a:bodyPr/>
        <a:lstStyle/>
        <a:p>
          <a:endParaRPr lang="en-US">
            <a:solidFill>
              <a:schemeClr val="tx1"/>
            </a:solidFill>
          </a:endParaRPr>
        </a:p>
      </dgm:t>
    </dgm:pt>
    <dgm:pt modelId="{6492AA9E-F91D-467F-AEC1-3DAC23C9CEE8}" type="sibTrans" cxnId="{943719DA-29C4-47FA-8824-96268B3EF161}">
      <dgm:prSet/>
      <dgm:spPr/>
      <dgm:t>
        <a:bodyPr/>
        <a:lstStyle/>
        <a:p>
          <a:endParaRPr lang="en-US">
            <a:solidFill>
              <a:schemeClr val="tx1"/>
            </a:solidFill>
          </a:endParaRPr>
        </a:p>
      </dgm:t>
    </dgm:pt>
    <dgm:pt modelId="{EE836681-7AF1-49EC-91CE-7C30A33C3D79}">
      <dgm:prSet phldrT="[Text]" custT="1"/>
      <dgm:spPr/>
      <dgm:t>
        <a:bodyPr/>
        <a:lstStyle/>
        <a:p>
          <a:pPr>
            <a:buClr>
              <a:schemeClr val="accent1"/>
            </a:buClr>
          </a:pPr>
          <a:r>
            <a:rPr lang="en-US" sz="2000" dirty="0">
              <a:solidFill>
                <a:schemeClr val="tx1"/>
              </a:solidFill>
            </a:rPr>
            <a:t>When are you required to start paying? </a:t>
          </a:r>
        </a:p>
      </dgm:t>
    </dgm:pt>
    <dgm:pt modelId="{27C04F02-FB04-4BDF-857F-D4233747C9DF}" type="parTrans" cxnId="{BE74A995-96BB-4F35-94AC-640FB76B51BC}">
      <dgm:prSet/>
      <dgm:spPr/>
      <dgm:t>
        <a:bodyPr/>
        <a:lstStyle/>
        <a:p>
          <a:endParaRPr lang="en-US">
            <a:solidFill>
              <a:schemeClr val="tx1"/>
            </a:solidFill>
          </a:endParaRPr>
        </a:p>
      </dgm:t>
    </dgm:pt>
    <dgm:pt modelId="{1D1554FC-3454-4ABF-8934-3B832E0656EB}" type="sibTrans" cxnId="{BE74A995-96BB-4F35-94AC-640FB76B51BC}">
      <dgm:prSet/>
      <dgm:spPr/>
      <dgm:t>
        <a:bodyPr/>
        <a:lstStyle/>
        <a:p>
          <a:endParaRPr lang="en-US">
            <a:solidFill>
              <a:schemeClr val="tx1"/>
            </a:solidFill>
          </a:endParaRPr>
        </a:p>
      </dgm:t>
    </dgm:pt>
    <dgm:pt modelId="{5FC13E01-55CA-4A74-9790-31B6BDC8054E}">
      <dgm:prSet phldrT="[Text]" custT="1"/>
      <dgm:spPr/>
      <dgm:t>
        <a:bodyPr/>
        <a:lstStyle/>
        <a:p>
          <a:pPr>
            <a:buClr>
              <a:schemeClr val="accent1"/>
            </a:buClr>
          </a:pPr>
          <a:r>
            <a:rPr lang="en-US" sz="2000" dirty="0">
              <a:solidFill>
                <a:schemeClr val="tx1"/>
              </a:solidFill>
            </a:rPr>
            <a:t>What repayment options do you have?</a:t>
          </a:r>
        </a:p>
      </dgm:t>
    </dgm:pt>
    <dgm:pt modelId="{2EE60558-5330-4378-A396-F89F6625B882}" type="parTrans" cxnId="{67789770-AA45-4B52-AA6E-684AE3762D41}">
      <dgm:prSet/>
      <dgm:spPr/>
      <dgm:t>
        <a:bodyPr/>
        <a:lstStyle/>
        <a:p>
          <a:endParaRPr lang="en-US">
            <a:solidFill>
              <a:schemeClr val="tx1"/>
            </a:solidFill>
          </a:endParaRPr>
        </a:p>
      </dgm:t>
    </dgm:pt>
    <dgm:pt modelId="{95F02192-B780-4566-A471-BBC882955476}" type="sibTrans" cxnId="{67789770-AA45-4B52-AA6E-684AE3762D41}">
      <dgm:prSet/>
      <dgm:spPr/>
      <dgm:t>
        <a:bodyPr/>
        <a:lstStyle/>
        <a:p>
          <a:endParaRPr lang="en-US">
            <a:solidFill>
              <a:schemeClr val="tx1"/>
            </a:solidFill>
          </a:endParaRPr>
        </a:p>
      </dgm:t>
    </dgm:pt>
    <dgm:pt modelId="{4BB3F6ED-633A-4500-9E0F-EF765A5D7509}">
      <dgm:prSet phldrT="[Text]" custT="1"/>
      <dgm:spPr/>
      <dgm:t>
        <a:bodyPr/>
        <a:lstStyle/>
        <a:p>
          <a:pPr>
            <a:buClr>
              <a:schemeClr val="accent1"/>
            </a:buClr>
          </a:pPr>
          <a:r>
            <a:rPr lang="en-US" sz="2000" dirty="0">
              <a:solidFill>
                <a:schemeClr val="tx1"/>
              </a:solidFill>
            </a:rPr>
            <a:t>Federal vs. private loans</a:t>
          </a:r>
        </a:p>
      </dgm:t>
    </dgm:pt>
    <dgm:pt modelId="{4EF16315-B40D-4E49-A0F5-6FE1989612EB}" type="parTrans" cxnId="{2C13FF23-4645-4A29-B59B-32B41A899872}">
      <dgm:prSet/>
      <dgm:spPr/>
      <dgm:t>
        <a:bodyPr/>
        <a:lstStyle/>
        <a:p>
          <a:endParaRPr lang="es-MX">
            <a:solidFill>
              <a:schemeClr val="tx1"/>
            </a:solidFill>
          </a:endParaRPr>
        </a:p>
      </dgm:t>
    </dgm:pt>
    <dgm:pt modelId="{25B2DEEC-6627-486C-9634-C1377D672998}" type="sibTrans" cxnId="{2C13FF23-4645-4A29-B59B-32B41A899872}">
      <dgm:prSet/>
      <dgm:spPr/>
      <dgm:t>
        <a:bodyPr/>
        <a:lstStyle/>
        <a:p>
          <a:endParaRPr lang="es-MX">
            <a:solidFill>
              <a:schemeClr val="tx1"/>
            </a:solidFill>
          </a:endParaRPr>
        </a:p>
      </dgm:t>
    </dgm:pt>
    <dgm:pt modelId="{1CF74D96-D2EA-40C7-BD44-62F861CFE8AF}">
      <dgm:prSet phldrT="[Text]" custT="1"/>
      <dgm:spPr/>
      <dgm:t>
        <a:bodyPr/>
        <a:lstStyle/>
        <a:p>
          <a:r>
            <a:rPr lang="en-US" sz="2400" b="1" dirty="0">
              <a:solidFill>
                <a:schemeClr val="tx1"/>
              </a:solidFill>
            </a:rPr>
            <a:t>Subsidized vs. Unsubsidized</a:t>
          </a:r>
        </a:p>
      </dgm:t>
    </dgm:pt>
    <dgm:pt modelId="{69666B9A-3FFE-4A3F-997C-73A9A07EF192}" type="parTrans" cxnId="{9C4449A4-8032-407F-B655-7C4B90FB8F5C}">
      <dgm:prSet/>
      <dgm:spPr/>
      <dgm:t>
        <a:bodyPr/>
        <a:lstStyle/>
        <a:p>
          <a:endParaRPr lang="es-MX">
            <a:solidFill>
              <a:schemeClr val="tx1"/>
            </a:solidFill>
          </a:endParaRPr>
        </a:p>
      </dgm:t>
    </dgm:pt>
    <dgm:pt modelId="{81215F9A-48CB-4390-8613-4FABC4FFD455}" type="sibTrans" cxnId="{9C4449A4-8032-407F-B655-7C4B90FB8F5C}">
      <dgm:prSet/>
      <dgm:spPr/>
      <dgm:t>
        <a:bodyPr/>
        <a:lstStyle/>
        <a:p>
          <a:endParaRPr lang="es-MX">
            <a:solidFill>
              <a:schemeClr val="tx1"/>
            </a:solidFill>
          </a:endParaRPr>
        </a:p>
      </dgm:t>
    </dgm:pt>
    <dgm:pt modelId="{41702B4D-ECC1-488B-92D8-DF6544C46F2C}">
      <dgm:prSet phldrT="[Text]" custT="1"/>
      <dgm:spPr/>
      <dgm:t>
        <a:bodyPr/>
        <a:lstStyle/>
        <a:p>
          <a:pPr>
            <a:buClr>
              <a:schemeClr val="accent1"/>
            </a:buClr>
          </a:pPr>
          <a:r>
            <a:rPr lang="en-US" sz="1800" dirty="0">
              <a:solidFill>
                <a:schemeClr val="tx1"/>
              </a:solidFill>
            </a:rPr>
            <a:t>Subsidized loans are generally more desirable</a:t>
          </a:r>
        </a:p>
      </dgm:t>
    </dgm:pt>
    <dgm:pt modelId="{4EA9EA75-122A-4318-A88C-BC1E298BFE9D}" type="parTrans" cxnId="{AB6173D5-6EE3-49EE-8B4E-7CDB2BE315EC}">
      <dgm:prSet/>
      <dgm:spPr/>
      <dgm:t>
        <a:bodyPr/>
        <a:lstStyle/>
        <a:p>
          <a:endParaRPr lang="en-US">
            <a:solidFill>
              <a:schemeClr val="tx1"/>
            </a:solidFill>
          </a:endParaRPr>
        </a:p>
      </dgm:t>
    </dgm:pt>
    <dgm:pt modelId="{0A588319-4A91-48D9-B127-D226474A885C}" type="sibTrans" cxnId="{AB6173D5-6EE3-49EE-8B4E-7CDB2BE315EC}">
      <dgm:prSet/>
      <dgm:spPr/>
      <dgm:t>
        <a:bodyPr/>
        <a:lstStyle/>
        <a:p>
          <a:endParaRPr lang="en-US">
            <a:solidFill>
              <a:schemeClr val="tx1"/>
            </a:solidFill>
          </a:endParaRPr>
        </a:p>
      </dgm:t>
    </dgm:pt>
    <dgm:pt modelId="{889FD099-B716-461A-9C1A-C0ECE0001C72}">
      <dgm:prSet phldrT="[Text]" custT="1"/>
      <dgm:spPr/>
      <dgm:t>
        <a:bodyPr/>
        <a:lstStyle/>
        <a:p>
          <a:pPr>
            <a:buClr>
              <a:schemeClr val="accent1"/>
            </a:buClr>
          </a:pPr>
          <a:r>
            <a:rPr lang="en-US" sz="1800" dirty="0">
              <a:solidFill>
                <a:schemeClr val="tx1"/>
              </a:solidFill>
            </a:rPr>
            <a:t>When does the interest begin to accrue?</a:t>
          </a:r>
        </a:p>
      </dgm:t>
    </dgm:pt>
    <dgm:pt modelId="{8DFC9AB5-1C54-4406-BAF2-F1BCC868A8A8}" type="parTrans" cxnId="{9193A48F-A18D-4855-A186-2A3744FA5689}">
      <dgm:prSet/>
      <dgm:spPr/>
      <dgm:t>
        <a:bodyPr/>
        <a:lstStyle/>
        <a:p>
          <a:endParaRPr lang="en-US">
            <a:solidFill>
              <a:schemeClr val="tx1"/>
            </a:solidFill>
          </a:endParaRPr>
        </a:p>
      </dgm:t>
    </dgm:pt>
    <dgm:pt modelId="{365491B5-CF41-4E98-B4F8-86A8034E0AC0}" type="sibTrans" cxnId="{9193A48F-A18D-4855-A186-2A3744FA5689}">
      <dgm:prSet/>
      <dgm:spPr/>
      <dgm:t>
        <a:bodyPr/>
        <a:lstStyle/>
        <a:p>
          <a:endParaRPr lang="en-US">
            <a:solidFill>
              <a:schemeClr val="tx1"/>
            </a:solidFill>
          </a:endParaRPr>
        </a:p>
      </dgm:t>
    </dgm:pt>
    <dgm:pt modelId="{5B5937E5-F95C-41C3-9DD0-568D407BB98D}" type="pres">
      <dgm:prSet presAssocID="{C2F76706-E106-4D12-83D3-874C92A51BF4}" presName="Name0" presStyleCnt="0">
        <dgm:presLayoutVars>
          <dgm:dir/>
          <dgm:animLvl val="lvl"/>
          <dgm:resizeHandles val="exact"/>
        </dgm:presLayoutVars>
      </dgm:prSet>
      <dgm:spPr/>
      <dgm:t>
        <a:bodyPr/>
        <a:lstStyle/>
        <a:p>
          <a:endParaRPr lang="en-US"/>
        </a:p>
      </dgm:t>
    </dgm:pt>
    <dgm:pt modelId="{357A289B-E4E2-4801-AA23-77266F8655F3}" type="pres">
      <dgm:prSet presAssocID="{4180123A-72D6-4670-97C2-E0C69A61FA16}" presName="linNode" presStyleCnt="0"/>
      <dgm:spPr/>
    </dgm:pt>
    <dgm:pt modelId="{67188F6E-88B7-4BF6-B89F-34376A660591}" type="pres">
      <dgm:prSet presAssocID="{4180123A-72D6-4670-97C2-E0C69A61FA16}" presName="parentText" presStyleLbl="node1" presStyleIdx="0" presStyleCnt="4" custLinFactNeighborX="-295" custLinFactNeighborY="709">
        <dgm:presLayoutVars>
          <dgm:chMax val="1"/>
          <dgm:bulletEnabled val="1"/>
        </dgm:presLayoutVars>
      </dgm:prSet>
      <dgm:spPr/>
      <dgm:t>
        <a:bodyPr/>
        <a:lstStyle/>
        <a:p>
          <a:endParaRPr lang="en-US"/>
        </a:p>
      </dgm:t>
    </dgm:pt>
    <dgm:pt modelId="{ADA34086-2F44-4F65-88A1-5DB9B8983644}" type="pres">
      <dgm:prSet presAssocID="{4180123A-72D6-4670-97C2-E0C69A61FA16}" presName="descendantText" presStyleLbl="alignAccFollowNode1" presStyleIdx="0" presStyleCnt="4">
        <dgm:presLayoutVars>
          <dgm:bulletEnabled val="1"/>
        </dgm:presLayoutVars>
      </dgm:prSet>
      <dgm:spPr/>
      <dgm:t>
        <a:bodyPr/>
        <a:lstStyle/>
        <a:p>
          <a:endParaRPr lang="en-US"/>
        </a:p>
      </dgm:t>
    </dgm:pt>
    <dgm:pt modelId="{BC48D28F-5EE6-4B2F-9A63-0EF4B5E22152}" type="pres">
      <dgm:prSet presAssocID="{0639142D-F0F0-4FC2-952F-00A08168C429}" presName="sp" presStyleCnt="0"/>
      <dgm:spPr/>
    </dgm:pt>
    <dgm:pt modelId="{512C58C0-99BA-4458-9883-F643327D511A}" type="pres">
      <dgm:prSet presAssocID="{346BA8F6-38F5-4DF8-BCA8-F08E3BC3BDF8}" presName="linNode" presStyleCnt="0"/>
      <dgm:spPr/>
    </dgm:pt>
    <dgm:pt modelId="{E5CE05CB-228E-47E3-A7BE-B10CA7A517D9}" type="pres">
      <dgm:prSet presAssocID="{346BA8F6-38F5-4DF8-BCA8-F08E3BC3BDF8}" presName="parentText" presStyleLbl="node1" presStyleIdx="1" presStyleCnt="4">
        <dgm:presLayoutVars>
          <dgm:chMax val="1"/>
          <dgm:bulletEnabled val="1"/>
        </dgm:presLayoutVars>
      </dgm:prSet>
      <dgm:spPr/>
      <dgm:t>
        <a:bodyPr/>
        <a:lstStyle/>
        <a:p>
          <a:endParaRPr lang="en-US"/>
        </a:p>
      </dgm:t>
    </dgm:pt>
    <dgm:pt modelId="{107A5061-BD14-4A03-B86F-7E00A4ABF0A1}" type="pres">
      <dgm:prSet presAssocID="{346BA8F6-38F5-4DF8-BCA8-F08E3BC3BDF8}" presName="descendantText" presStyleLbl="alignAccFollowNode1" presStyleIdx="1" presStyleCnt="4">
        <dgm:presLayoutVars>
          <dgm:bulletEnabled val="1"/>
        </dgm:presLayoutVars>
      </dgm:prSet>
      <dgm:spPr/>
      <dgm:t>
        <a:bodyPr/>
        <a:lstStyle/>
        <a:p>
          <a:endParaRPr lang="en-US"/>
        </a:p>
      </dgm:t>
    </dgm:pt>
    <dgm:pt modelId="{44259064-2132-423A-958D-716281061A03}" type="pres">
      <dgm:prSet presAssocID="{2E1DFB1D-DEB3-49E1-86CD-232AC56F3685}" presName="sp" presStyleCnt="0"/>
      <dgm:spPr/>
    </dgm:pt>
    <dgm:pt modelId="{68604414-9DC0-4AC4-BA6C-9A6DD800FB33}" type="pres">
      <dgm:prSet presAssocID="{1731F93E-E7CF-441B-BF26-E45A51085B5C}" presName="linNode" presStyleCnt="0"/>
      <dgm:spPr/>
    </dgm:pt>
    <dgm:pt modelId="{B9DAD60A-497E-48F4-A868-64987E500D86}" type="pres">
      <dgm:prSet presAssocID="{1731F93E-E7CF-441B-BF26-E45A51085B5C}" presName="parentText" presStyleLbl="node1" presStyleIdx="2" presStyleCnt="4">
        <dgm:presLayoutVars>
          <dgm:chMax val="1"/>
          <dgm:bulletEnabled val="1"/>
        </dgm:presLayoutVars>
      </dgm:prSet>
      <dgm:spPr/>
      <dgm:t>
        <a:bodyPr/>
        <a:lstStyle/>
        <a:p>
          <a:endParaRPr lang="en-US"/>
        </a:p>
      </dgm:t>
    </dgm:pt>
    <dgm:pt modelId="{EE69961B-12C1-4E39-A329-11EAD800E165}" type="pres">
      <dgm:prSet presAssocID="{1731F93E-E7CF-441B-BF26-E45A51085B5C}" presName="descendantText" presStyleLbl="alignAccFollowNode1" presStyleIdx="2" presStyleCnt="4">
        <dgm:presLayoutVars>
          <dgm:bulletEnabled val="1"/>
        </dgm:presLayoutVars>
      </dgm:prSet>
      <dgm:spPr/>
      <dgm:t>
        <a:bodyPr/>
        <a:lstStyle/>
        <a:p>
          <a:endParaRPr lang="en-US"/>
        </a:p>
      </dgm:t>
    </dgm:pt>
    <dgm:pt modelId="{0DE629DC-EE9A-451F-A009-0CFC4CDA7DB3}" type="pres">
      <dgm:prSet presAssocID="{84233CBA-1A6E-4304-9578-E7A031B3A5BC}" presName="sp" presStyleCnt="0"/>
      <dgm:spPr/>
    </dgm:pt>
    <dgm:pt modelId="{4CD3417B-2931-4E20-A245-DC6A556FF386}" type="pres">
      <dgm:prSet presAssocID="{1CF74D96-D2EA-40C7-BD44-62F861CFE8AF}" presName="linNode" presStyleCnt="0"/>
      <dgm:spPr/>
    </dgm:pt>
    <dgm:pt modelId="{B9256C63-3D31-4974-8BAE-E3E322E76F7E}" type="pres">
      <dgm:prSet presAssocID="{1CF74D96-D2EA-40C7-BD44-62F861CFE8AF}" presName="parentText" presStyleLbl="node1" presStyleIdx="3" presStyleCnt="4">
        <dgm:presLayoutVars>
          <dgm:chMax val="1"/>
          <dgm:bulletEnabled val="1"/>
        </dgm:presLayoutVars>
      </dgm:prSet>
      <dgm:spPr/>
      <dgm:t>
        <a:bodyPr/>
        <a:lstStyle/>
        <a:p>
          <a:endParaRPr lang="en-US"/>
        </a:p>
      </dgm:t>
    </dgm:pt>
    <dgm:pt modelId="{564F3184-0AA6-4AE1-9D21-52F695F91F19}" type="pres">
      <dgm:prSet presAssocID="{1CF74D96-D2EA-40C7-BD44-62F861CFE8AF}" presName="descendantText" presStyleLbl="alignAccFollowNode1" presStyleIdx="3" presStyleCnt="4">
        <dgm:presLayoutVars>
          <dgm:bulletEnabled val="1"/>
        </dgm:presLayoutVars>
      </dgm:prSet>
      <dgm:spPr/>
      <dgm:t>
        <a:bodyPr/>
        <a:lstStyle/>
        <a:p>
          <a:endParaRPr lang="en-US"/>
        </a:p>
      </dgm:t>
    </dgm:pt>
  </dgm:ptLst>
  <dgm:cxnLst>
    <dgm:cxn modelId="{BE74A995-96BB-4F35-94AC-640FB76B51BC}" srcId="{1731F93E-E7CF-441B-BF26-E45A51085B5C}" destId="{EE836681-7AF1-49EC-91CE-7C30A33C3D79}" srcOrd="0" destOrd="0" parTransId="{27C04F02-FB04-4BDF-857F-D4233747C9DF}" sibTransId="{1D1554FC-3454-4ABF-8934-3B832E0656EB}"/>
    <dgm:cxn modelId="{9B3CBE1E-5958-4F60-BB2D-670B29587B2D}" type="presOf" srcId="{889FD099-B716-461A-9C1A-C0ECE0001C72}" destId="{564F3184-0AA6-4AE1-9D21-52F695F91F19}" srcOrd="0" destOrd="1" presId="urn:microsoft.com/office/officeart/2005/8/layout/vList5"/>
    <dgm:cxn modelId="{6305010F-F0CB-4E3E-AC5C-62160EEBD538}" type="presOf" srcId="{346BA8F6-38F5-4DF8-BCA8-F08E3BC3BDF8}" destId="{E5CE05CB-228E-47E3-A7BE-B10CA7A517D9}" srcOrd="0" destOrd="0" presId="urn:microsoft.com/office/officeart/2005/8/layout/vList5"/>
    <dgm:cxn modelId="{9193A48F-A18D-4855-A186-2A3744FA5689}" srcId="{1CF74D96-D2EA-40C7-BD44-62F861CFE8AF}" destId="{889FD099-B716-461A-9C1A-C0ECE0001C72}" srcOrd="1" destOrd="0" parTransId="{8DFC9AB5-1C54-4406-BAF2-F1BCC868A8A8}" sibTransId="{365491B5-CF41-4E98-B4F8-86A8034E0AC0}"/>
    <dgm:cxn modelId="{B2D113E2-34C8-4622-8951-EFA63DB0A407}" srcId="{C2F76706-E106-4D12-83D3-874C92A51BF4}" destId="{4180123A-72D6-4670-97C2-E0C69A61FA16}" srcOrd="0" destOrd="0" parTransId="{F54326A2-C286-4B95-9134-372F022CAF8A}" sibTransId="{0639142D-F0F0-4FC2-952F-00A08168C429}"/>
    <dgm:cxn modelId="{67789770-AA45-4B52-AA6E-684AE3762D41}" srcId="{1731F93E-E7CF-441B-BF26-E45A51085B5C}" destId="{5FC13E01-55CA-4A74-9790-31B6BDC8054E}" srcOrd="1" destOrd="0" parTransId="{2EE60558-5330-4378-A396-F89F6625B882}" sibTransId="{95F02192-B780-4566-A471-BBC882955476}"/>
    <dgm:cxn modelId="{1920494F-46DA-4F31-B637-8D5BED5FEDB1}" type="presOf" srcId="{1731F93E-E7CF-441B-BF26-E45A51085B5C}" destId="{B9DAD60A-497E-48F4-A868-64987E500D86}" srcOrd="0" destOrd="0" presId="urn:microsoft.com/office/officeart/2005/8/layout/vList5"/>
    <dgm:cxn modelId="{2C13FF23-4645-4A29-B59B-32B41A899872}" srcId="{4180123A-72D6-4670-97C2-E0C69A61FA16}" destId="{4BB3F6ED-633A-4500-9E0F-EF765A5D7509}" srcOrd="1" destOrd="0" parTransId="{4EF16315-B40D-4E49-A0F5-6FE1989612EB}" sibTransId="{25B2DEEC-6627-486C-9634-C1377D672998}"/>
    <dgm:cxn modelId="{943719DA-29C4-47FA-8824-96268B3EF161}" srcId="{346BA8F6-38F5-4DF8-BCA8-F08E3BC3BDF8}" destId="{8AB773EE-294B-41D5-AD0D-633C487FB5C5}" srcOrd="1" destOrd="0" parTransId="{A74E630E-77EC-4484-8092-B3C73FA23C52}" sibTransId="{6492AA9E-F91D-467F-AEC1-3DAC23C9CEE8}"/>
    <dgm:cxn modelId="{21ABFCF4-B8EA-4F29-973D-7B06EE287357}" srcId="{346BA8F6-38F5-4DF8-BCA8-F08E3BC3BDF8}" destId="{BB36998F-8715-41A1-980A-7665FF7A70A4}" srcOrd="0" destOrd="0" parTransId="{CF81A7AA-3239-4102-A614-3C3FBBCEEC60}" sibTransId="{5216E308-ED5E-4648-9872-43844DDDF6AC}"/>
    <dgm:cxn modelId="{A8A280AC-528E-4E96-9FE2-13F1D982E3C1}" type="presOf" srcId="{BB36998F-8715-41A1-980A-7665FF7A70A4}" destId="{107A5061-BD14-4A03-B86F-7E00A4ABF0A1}" srcOrd="0" destOrd="0" presId="urn:microsoft.com/office/officeart/2005/8/layout/vList5"/>
    <dgm:cxn modelId="{7D787782-FC27-4594-9104-6E2D6B051848}" srcId="{C2F76706-E106-4D12-83D3-874C92A51BF4}" destId="{1731F93E-E7CF-441B-BF26-E45A51085B5C}" srcOrd="2" destOrd="0" parTransId="{5E0F75AE-6E4E-4998-BD4C-35979CCF7EC2}" sibTransId="{84233CBA-1A6E-4304-9578-E7A031B3A5BC}"/>
    <dgm:cxn modelId="{7BD790D8-0008-467B-80DA-365A4BF81137}" srcId="{C2F76706-E106-4D12-83D3-874C92A51BF4}" destId="{346BA8F6-38F5-4DF8-BCA8-F08E3BC3BDF8}" srcOrd="1" destOrd="0" parTransId="{864A9024-5154-4A08-8979-B087488CD195}" sibTransId="{2E1DFB1D-DEB3-49E1-86CD-232AC56F3685}"/>
    <dgm:cxn modelId="{30E63433-7467-4536-BCD9-3A29775815A1}" type="presOf" srcId="{EE836681-7AF1-49EC-91CE-7C30A33C3D79}" destId="{EE69961B-12C1-4E39-A329-11EAD800E165}" srcOrd="0" destOrd="0" presId="urn:microsoft.com/office/officeart/2005/8/layout/vList5"/>
    <dgm:cxn modelId="{B24FDB0E-1868-4FDD-98B6-5120C6E69383}" type="presOf" srcId="{C2F76706-E106-4D12-83D3-874C92A51BF4}" destId="{5B5937E5-F95C-41C3-9DD0-568D407BB98D}" srcOrd="0" destOrd="0" presId="urn:microsoft.com/office/officeart/2005/8/layout/vList5"/>
    <dgm:cxn modelId="{FC6ED94D-EE0A-47DC-B46C-CA87484B90FB}" type="presOf" srcId="{8AB773EE-294B-41D5-AD0D-633C487FB5C5}" destId="{107A5061-BD14-4A03-B86F-7E00A4ABF0A1}" srcOrd="0" destOrd="1" presId="urn:microsoft.com/office/officeart/2005/8/layout/vList5"/>
    <dgm:cxn modelId="{10768AC5-F78C-49F0-A4A8-D196170BA293}" srcId="{4180123A-72D6-4670-97C2-E0C69A61FA16}" destId="{90669CBB-E482-480E-B407-C03671DE3835}" srcOrd="0" destOrd="0" parTransId="{C9D17159-F773-4753-AB78-855EF2379D3F}" sibTransId="{5ABC253E-830D-4507-9D4F-A5895C075B91}"/>
    <dgm:cxn modelId="{AB6173D5-6EE3-49EE-8B4E-7CDB2BE315EC}" srcId="{1CF74D96-D2EA-40C7-BD44-62F861CFE8AF}" destId="{41702B4D-ECC1-488B-92D8-DF6544C46F2C}" srcOrd="0" destOrd="0" parTransId="{4EA9EA75-122A-4318-A88C-BC1E298BFE9D}" sibTransId="{0A588319-4A91-48D9-B127-D226474A885C}"/>
    <dgm:cxn modelId="{AD137DED-CA7B-4F53-8CFA-13EED556ECB2}" type="presOf" srcId="{4180123A-72D6-4670-97C2-E0C69A61FA16}" destId="{67188F6E-88B7-4BF6-B89F-34376A660591}" srcOrd="0" destOrd="0" presId="urn:microsoft.com/office/officeart/2005/8/layout/vList5"/>
    <dgm:cxn modelId="{493A0463-BAAA-4A0B-9D90-46E953FBFEA0}" type="presOf" srcId="{5FC13E01-55CA-4A74-9790-31B6BDC8054E}" destId="{EE69961B-12C1-4E39-A329-11EAD800E165}" srcOrd="0" destOrd="1" presId="urn:microsoft.com/office/officeart/2005/8/layout/vList5"/>
    <dgm:cxn modelId="{F2E42826-172A-45AF-BAF8-70D3D183A32A}" type="presOf" srcId="{4BB3F6ED-633A-4500-9E0F-EF765A5D7509}" destId="{ADA34086-2F44-4F65-88A1-5DB9B8983644}" srcOrd="0" destOrd="1" presId="urn:microsoft.com/office/officeart/2005/8/layout/vList5"/>
    <dgm:cxn modelId="{345E870E-9CD8-41FB-A182-D5F6AF4A62D6}" type="presOf" srcId="{90669CBB-E482-480E-B407-C03671DE3835}" destId="{ADA34086-2F44-4F65-88A1-5DB9B8983644}" srcOrd="0" destOrd="0" presId="urn:microsoft.com/office/officeart/2005/8/layout/vList5"/>
    <dgm:cxn modelId="{173DB2A9-0686-4E11-93EE-3FCAEBDEDE67}" type="presOf" srcId="{41702B4D-ECC1-488B-92D8-DF6544C46F2C}" destId="{564F3184-0AA6-4AE1-9D21-52F695F91F19}" srcOrd="0" destOrd="0" presId="urn:microsoft.com/office/officeart/2005/8/layout/vList5"/>
    <dgm:cxn modelId="{9C4449A4-8032-407F-B655-7C4B90FB8F5C}" srcId="{C2F76706-E106-4D12-83D3-874C92A51BF4}" destId="{1CF74D96-D2EA-40C7-BD44-62F861CFE8AF}" srcOrd="3" destOrd="0" parTransId="{69666B9A-3FFE-4A3F-997C-73A9A07EF192}" sibTransId="{81215F9A-48CB-4390-8613-4FABC4FFD455}"/>
    <dgm:cxn modelId="{AC96B402-C5A8-448E-9472-D6A0D64FF345}" type="presOf" srcId="{1CF74D96-D2EA-40C7-BD44-62F861CFE8AF}" destId="{B9256C63-3D31-4974-8BAE-E3E322E76F7E}" srcOrd="0" destOrd="0" presId="urn:microsoft.com/office/officeart/2005/8/layout/vList5"/>
    <dgm:cxn modelId="{DFE5DA20-94CF-4A66-8FFA-64E56E87F90F}" type="presParOf" srcId="{5B5937E5-F95C-41C3-9DD0-568D407BB98D}" destId="{357A289B-E4E2-4801-AA23-77266F8655F3}" srcOrd="0" destOrd="0" presId="urn:microsoft.com/office/officeart/2005/8/layout/vList5"/>
    <dgm:cxn modelId="{D39650C3-DA21-45BD-BC18-F19064B599B8}" type="presParOf" srcId="{357A289B-E4E2-4801-AA23-77266F8655F3}" destId="{67188F6E-88B7-4BF6-B89F-34376A660591}" srcOrd="0" destOrd="0" presId="urn:microsoft.com/office/officeart/2005/8/layout/vList5"/>
    <dgm:cxn modelId="{0C46E917-AEB7-4210-8424-08895C6858A8}" type="presParOf" srcId="{357A289B-E4E2-4801-AA23-77266F8655F3}" destId="{ADA34086-2F44-4F65-88A1-5DB9B8983644}" srcOrd="1" destOrd="0" presId="urn:microsoft.com/office/officeart/2005/8/layout/vList5"/>
    <dgm:cxn modelId="{4FFA20C4-06FA-4FB8-8D5E-2A58F7277DC9}" type="presParOf" srcId="{5B5937E5-F95C-41C3-9DD0-568D407BB98D}" destId="{BC48D28F-5EE6-4B2F-9A63-0EF4B5E22152}" srcOrd="1" destOrd="0" presId="urn:microsoft.com/office/officeart/2005/8/layout/vList5"/>
    <dgm:cxn modelId="{E9BCF877-4E69-49E2-81F9-B0A42B958CF6}" type="presParOf" srcId="{5B5937E5-F95C-41C3-9DD0-568D407BB98D}" destId="{512C58C0-99BA-4458-9883-F643327D511A}" srcOrd="2" destOrd="0" presId="urn:microsoft.com/office/officeart/2005/8/layout/vList5"/>
    <dgm:cxn modelId="{309E3CF0-E922-47FA-ACEE-3A867DEE30CD}" type="presParOf" srcId="{512C58C0-99BA-4458-9883-F643327D511A}" destId="{E5CE05CB-228E-47E3-A7BE-B10CA7A517D9}" srcOrd="0" destOrd="0" presId="urn:microsoft.com/office/officeart/2005/8/layout/vList5"/>
    <dgm:cxn modelId="{F0F28447-B107-426A-AA2F-1FD4F5DD49E0}" type="presParOf" srcId="{512C58C0-99BA-4458-9883-F643327D511A}" destId="{107A5061-BD14-4A03-B86F-7E00A4ABF0A1}" srcOrd="1" destOrd="0" presId="urn:microsoft.com/office/officeart/2005/8/layout/vList5"/>
    <dgm:cxn modelId="{99DBD64F-8B40-40D4-9FBE-596353EF5F13}" type="presParOf" srcId="{5B5937E5-F95C-41C3-9DD0-568D407BB98D}" destId="{44259064-2132-423A-958D-716281061A03}" srcOrd="3" destOrd="0" presId="urn:microsoft.com/office/officeart/2005/8/layout/vList5"/>
    <dgm:cxn modelId="{20E8BE9E-38E0-4E73-BBE6-BAA299B446A3}" type="presParOf" srcId="{5B5937E5-F95C-41C3-9DD0-568D407BB98D}" destId="{68604414-9DC0-4AC4-BA6C-9A6DD800FB33}" srcOrd="4" destOrd="0" presId="urn:microsoft.com/office/officeart/2005/8/layout/vList5"/>
    <dgm:cxn modelId="{C62EAC51-F16C-415E-BB2F-6E4E109B4FEC}" type="presParOf" srcId="{68604414-9DC0-4AC4-BA6C-9A6DD800FB33}" destId="{B9DAD60A-497E-48F4-A868-64987E500D86}" srcOrd="0" destOrd="0" presId="urn:microsoft.com/office/officeart/2005/8/layout/vList5"/>
    <dgm:cxn modelId="{856857ED-FE16-4F4A-BD8E-B554D3E1E112}" type="presParOf" srcId="{68604414-9DC0-4AC4-BA6C-9A6DD800FB33}" destId="{EE69961B-12C1-4E39-A329-11EAD800E165}" srcOrd="1" destOrd="0" presId="urn:microsoft.com/office/officeart/2005/8/layout/vList5"/>
    <dgm:cxn modelId="{7465807C-0469-4870-A842-66934F1E2D59}" type="presParOf" srcId="{5B5937E5-F95C-41C3-9DD0-568D407BB98D}" destId="{0DE629DC-EE9A-451F-A009-0CFC4CDA7DB3}" srcOrd="5" destOrd="0" presId="urn:microsoft.com/office/officeart/2005/8/layout/vList5"/>
    <dgm:cxn modelId="{4075A2AE-BBA9-4C6B-B674-79BB09B970E1}" type="presParOf" srcId="{5B5937E5-F95C-41C3-9DD0-568D407BB98D}" destId="{4CD3417B-2931-4E20-A245-DC6A556FF386}" srcOrd="6" destOrd="0" presId="urn:microsoft.com/office/officeart/2005/8/layout/vList5"/>
    <dgm:cxn modelId="{36737C8F-27F1-4425-8CED-4B393A95A299}" type="presParOf" srcId="{4CD3417B-2931-4E20-A245-DC6A556FF386}" destId="{B9256C63-3D31-4974-8BAE-E3E322E76F7E}" srcOrd="0" destOrd="0" presId="urn:microsoft.com/office/officeart/2005/8/layout/vList5"/>
    <dgm:cxn modelId="{81C9DA30-D0BB-40A1-9927-03D57B7E16E1}" type="presParOf" srcId="{4CD3417B-2931-4E20-A245-DC6A556FF386}" destId="{564F3184-0AA6-4AE1-9D21-52F695F91F1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4B894B2-D7DD-456A-96D2-495FDCE3C88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137B546D-59FE-4B55-973E-7E87C44E0A48}">
      <dgm:prSet phldrT="[Text]" custT="1"/>
      <dgm:spPr/>
      <dgm:t>
        <a:bodyPr/>
        <a:lstStyle/>
        <a:p>
          <a:r>
            <a:rPr lang="en-US" sz="2800" b="1" dirty="0">
              <a:solidFill>
                <a:schemeClr val="tx1"/>
              </a:solidFill>
            </a:rPr>
            <a:t>Direct Subsidized Loan</a:t>
          </a:r>
        </a:p>
      </dgm:t>
    </dgm:pt>
    <dgm:pt modelId="{C4471BB1-D575-4AE7-8B19-B96D86A6B645}" type="parTrans" cxnId="{03761A5D-1D37-49FC-A55E-0985D9D15535}">
      <dgm:prSet/>
      <dgm:spPr/>
      <dgm:t>
        <a:bodyPr/>
        <a:lstStyle/>
        <a:p>
          <a:endParaRPr lang="en-US" sz="2400"/>
        </a:p>
      </dgm:t>
    </dgm:pt>
    <dgm:pt modelId="{09DCD375-3783-4F75-B6E0-41C69684D526}" type="sibTrans" cxnId="{03761A5D-1D37-49FC-A55E-0985D9D15535}">
      <dgm:prSet/>
      <dgm:spPr/>
      <dgm:t>
        <a:bodyPr/>
        <a:lstStyle/>
        <a:p>
          <a:endParaRPr lang="en-US" sz="2400"/>
        </a:p>
      </dgm:t>
    </dgm:pt>
    <dgm:pt modelId="{BD4FD66F-2F3E-4ECC-B0B6-B06FF6290741}">
      <dgm:prSet phldrT="[Text]" custT="1"/>
      <dgm:spPr/>
      <dgm:t>
        <a:bodyPr/>
        <a:lstStyle/>
        <a:p>
          <a:pPr>
            <a:buClr>
              <a:schemeClr val="accent1"/>
            </a:buClr>
          </a:pPr>
          <a:r>
            <a:rPr lang="en-US" sz="2400" dirty="0"/>
            <a:t>Need-based</a:t>
          </a:r>
        </a:p>
      </dgm:t>
    </dgm:pt>
    <dgm:pt modelId="{7602B8CD-51C6-45F4-9E8A-5F833ABD5AA6}" type="parTrans" cxnId="{C0D8D80D-FEE1-4427-AE8E-702ED1538EAF}">
      <dgm:prSet/>
      <dgm:spPr/>
      <dgm:t>
        <a:bodyPr/>
        <a:lstStyle/>
        <a:p>
          <a:endParaRPr lang="en-US" sz="2400"/>
        </a:p>
      </dgm:t>
    </dgm:pt>
    <dgm:pt modelId="{E1BC5A2A-81FD-4C90-AC8B-42D5E686CCFB}" type="sibTrans" cxnId="{C0D8D80D-FEE1-4427-AE8E-702ED1538EAF}">
      <dgm:prSet/>
      <dgm:spPr/>
      <dgm:t>
        <a:bodyPr/>
        <a:lstStyle/>
        <a:p>
          <a:endParaRPr lang="en-US" sz="2400"/>
        </a:p>
      </dgm:t>
    </dgm:pt>
    <dgm:pt modelId="{CDFE10DB-5603-473B-9EF6-EC73F323987C}">
      <dgm:prSet phldrT="[Text]" custT="1"/>
      <dgm:spPr/>
      <dgm:t>
        <a:bodyPr/>
        <a:lstStyle/>
        <a:p>
          <a:pPr>
            <a:buClr>
              <a:schemeClr val="accent1"/>
            </a:buClr>
          </a:pPr>
          <a:r>
            <a:rPr lang="en-US" sz="2400" dirty="0"/>
            <a:t>Interest is paid by the federal government:</a:t>
          </a:r>
        </a:p>
      </dgm:t>
    </dgm:pt>
    <dgm:pt modelId="{9E4F9927-DD9C-4499-82D0-C098056E4BB4}" type="parTrans" cxnId="{23605BE7-17D6-44B9-A7A4-D729A4BFFA13}">
      <dgm:prSet/>
      <dgm:spPr/>
      <dgm:t>
        <a:bodyPr/>
        <a:lstStyle/>
        <a:p>
          <a:endParaRPr lang="en-US" sz="2400"/>
        </a:p>
      </dgm:t>
    </dgm:pt>
    <dgm:pt modelId="{081586E7-F78C-49AC-881D-839489907F09}" type="sibTrans" cxnId="{23605BE7-17D6-44B9-A7A4-D729A4BFFA13}">
      <dgm:prSet/>
      <dgm:spPr/>
      <dgm:t>
        <a:bodyPr/>
        <a:lstStyle/>
        <a:p>
          <a:endParaRPr lang="en-US" sz="2400"/>
        </a:p>
      </dgm:t>
    </dgm:pt>
    <dgm:pt modelId="{7257C3BC-F633-4F97-8AFC-424A678BB440}">
      <dgm:prSet phldrT="[Text]" custT="1"/>
      <dgm:spPr/>
      <dgm:t>
        <a:bodyPr/>
        <a:lstStyle/>
        <a:p>
          <a:r>
            <a:rPr lang="en-US" sz="2800" b="1" dirty="0">
              <a:solidFill>
                <a:schemeClr val="tx1"/>
              </a:solidFill>
            </a:rPr>
            <a:t>Direct Unsubsidized Loan</a:t>
          </a:r>
        </a:p>
      </dgm:t>
    </dgm:pt>
    <dgm:pt modelId="{4D93E9B5-80AC-4E01-BCEF-D2EB58496F47}" type="parTrans" cxnId="{74C4D5F4-B8ED-45B0-A5FF-E6A1CB7BD6FB}">
      <dgm:prSet/>
      <dgm:spPr/>
      <dgm:t>
        <a:bodyPr/>
        <a:lstStyle/>
        <a:p>
          <a:endParaRPr lang="en-US" sz="2400"/>
        </a:p>
      </dgm:t>
    </dgm:pt>
    <dgm:pt modelId="{929847E2-DEC8-4C16-BDB1-045B9D54F9EE}" type="sibTrans" cxnId="{74C4D5F4-B8ED-45B0-A5FF-E6A1CB7BD6FB}">
      <dgm:prSet/>
      <dgm:spPr/>
      <dgm:t>
        <a:bodyPr/>
        <a:lstStyle/>
        <a:p>
          <a:endParaRPr lang="en-US" sz="2400"/>
        </a:p>
      </dgm:t>
    </dgm:pt>
    <dgm:pt modelId="{7C869E59-6BD8-4662-90E2-A8747E464897}">
      <dgm:prSet phldrT="[Text]" custT="1"/>
      <dgm:spPr/>
      <dgm:t>
        <a:bodyPr/>
        <a:lstStyle/>
        <a:p>
          <a:pPr>
            <a:buClr>
              <a:schemeClr val="accent1"/>
            </a:buClr>
          </a:pPr>
          <a:r>
            <a:rPr lang="en-US" sz="2400" dirty="0"/>
            <a:t>Not need-based</a:t>
          </a:r>
        </a:p>
      </dgm:t>
    </dgm:pt>
    <dgm:pt modelId="{CCBA21AF-37C9-432E-9F47-48D930407636}" type="parTrans" cxnId="{29B78442-3507-4316-B2FC-5E4A804FE6C2}">
      <dgm:prSet/>
      <dgm:spPr/>
      <dgm:t>
        <a:bodyPr/>
        <a:lstStyle/>
        <a:p>
          <a:endParaRPr lang="en-US" sz="2400"/>
        </a:p>
      </dgm:t>
    </dgm:pt>
    <dgm:pt modelId="{091167DA-FC75-4F27-AF3E-06110B6D05F1}" type="sibTrans" cxnId="{29B78442-3507-4316-B2FC-5E4A804FE6C2}">
      <dgm:prSet/>
      <dgm:spPr/>
      <dgm:t>
        <a:bodyPr/>
        <a:lstStyle/>
        <a:p>
          <a:endParaRPr lang="en-US" sz="2400"/>
        </a:p>
      </dgm:t>
    </dgm:pt>
    <dgm:pt modelId="{C6403BEA-2462-4E1D-97EF-4263233FA9B4}">
      <dgm:prSet phldrT="[Text]" custT="1"/>
      <dgm:spPr/>
      <dgm:t>
        <a:bodyPr/>
        <a:lstStyle/>
        <a:p>
          <a:pPr>
            <a:buClr>
              <a:schemeClr val="accent1"/>
            </a:buClr>
          </a:pPr>
          <a:r>
            <a:rPr lang="en-US" sz="2400" dirty="0"/>
            <a:t>A student is always responsible for paying the interest</a:t>
          </a:r>
        </a:p>
      </dgm:t>
    </dgm:pt>
    <dgm:pt modelId="{5A41DE2C-CE7B-4A6A-B34D-21893D1CFED6}" type="parTrans" cxnId="{53D5BB9D-6838-4520-A457-3E0EDC7AAC28}">
      <dgm:prSet/>
      <dgm:spPr/>
      <dgm:t>
        <a:bodyPr/>
        <a:lstStyle/>
        <a:p>
          <a:endParaRPr lang="en-US" sz="2400"/>
        </a:p>
      </dgm:t>
    </dgm:pt>
    <dgm:pt modelId="{7CE39119-A470-40A3-84B1-D053FA5F7A80}" type="sibTrans" cxnId="{53D5BB9D-6838-4520-A457-3E0EDC7AAC28}">
      <dgm:prSet/>
      <dgm:spPr/>
      <dgm:t>
        <a:bodyPr/>
        <a:lstStyle/>
        <a:p>
          <a:endParaRPr lang="en-US" sz="2400"/>
        </a:p>
      </dgm:t>
    </dgm:pt>
    <dgm:pt modelId="{31280B67-2D70-4230-8932-5AE81375526C}">
      <dgm:prSet phldrT="[Text]" custT="1"/>
      <dgm:spPr/>
      <dgm:t>
        <a:bodyPr/>
        <a:lstStyle/>
        <a:p>
          <a:pPr>
            <a:buClr>
              <a:schemeClr val="accent1"/>
            </a:buClr>
          </a:pPr>
          <a:r>
            <a:rPr lang="en-US" sz="2000" dirty="0"/>
            <a:t>While a student is enrolled in school at least half-time</a:t>
          </a:r>
        </a:p>
      </dgm:t>
    </dgm:pt>
    <dgm:pt modelId="{2DCB7905-0B43-4CD6-91FE-35E752F8F299}" type="parTrans" cxnId="{46AAD575-9625-484E-8DD4-B29017F08E57}">
      <dgm:prSet/>
      <dgm:spPr/>
      <dgm:t>
        <a:bodyPr/>
        <a:lstStyle/>
        <a:p>
          <a:endParaRPr lang="en-US" sz="2400"/>
        </a:p>
      </dgm:t>
    </dgm:pt>
    <dgm:pt modelId="{237190D3-14F2-48AC-8DC8-DDD36DED977F}" type="sibTrans" cxnId="{46AAD575-9625-484E-8DD4-B29017F08E57}">
      <dgm:prSet/>
      <dgm:spPr/>
      <dgm:t>
        <a:bodyPr/>
        <a:lstStyle/>
        <a:p>
          <a:endParaRPr lang="en-US" sz="2400"/>
        </a:p>
      </dgm:t>
    </dgm:pt>
    <dgm:pt modelId="{053D7F98-A2F3-4A7E-A395-DBADE715ED21}">
      <dgm:prSet phldrT="[Text]" custT="1"/>
      <dgm:spPr/>
      <dgm:t>
        <a:bodyPr/>
        <a:lstStyle/>
        <a:p>
          <a:pPr>
            <a:buClr>
              <a:schemeClr val="accent1"/>
            </a:buClr>
          </a:pPr>
          <a:r>
            <a:rPr lang="en-US" sz="2000" dirty="0"/>
            <a:t>During grace periods</a:t>
          </a:r>
        </a:p>
      </dgm:t>
    </dgm:pt>
    <dgm:pt modelId="{CB81D6E1-1B96-49B6-B635-A2FDD9EE3D9B}" type="parTrans" cxnId="{8534EDCD-2FF0-4C92-8E93-FB80C55C2DE3}">
      <dgm:prSet/>
      <dgm:spPr/>
      <dgm:t>
        <a:bodyPr/>
        <a:lstStyle/>
        <a:p>
          <a:endParaRPr lang="en-US" sz="2400"/>
        </a:p>
      </dgm:t>
    </dgm:pt>
    <dgm:pt modelId="{20714B8A-B33B-4D10-8494-13BD81D45154}" type="sibTrans" cxnId="{8534EDCD-2FF0-4C92-8E93-FB80C55C2DE3}">
      <dgm:prSet/>
      <dgm:spPr/>
      <dgm:t>
        <a:bodyPr/>
        <a:lstStyle/>
        <a:p>
          <a:endParaRPr lang="en-US" sz="2400"/>
        </a:p>
      </dgm:t>
    </dgm:pt>
    <dgm:pt modelId="{1559B7A0-8CB7-4DF6-876B-6317ECCA6D9B}">
      <dgm:prSet phldrT="[Text]" custT="1"/>
      <dgm:spPr/>
      <dgm:t>
        <a:bodyPr/>
        <a:lstStyle/>
        <a:p>
          <a:pPr>
            <a:buClr>
              <a:schemeClr val="accent1"/>
            </a:buClr>
          </a:pPr>
          <a:r>
            <a:rPr lang="en-US" sz="2000" dirty="0"/>
            <a:t>During deferment</a:t>
          </a:r>
        </a:p>
      </dgm:t>
    </dgm:pt>
    <dgm:pt modelId="{F8E0AC96-43D3-4875-BE1C-7C14F9EB8494}" type="parTrans" cxnId="{E5D16C8F-F48B-49C6-AFCC-B14758805ED6}">
      <dgm:prSet/>
      <dgm:spPr/>
      <dgm:t>
        <a:bodyPr/>
        <a:lstStyle/>
        <a:p>
          <a:endParaRPr lang="en-US" sz="2400"/>
        </a:p>
      </dgm:t>
    </dgm:pt>
    <dgm:pt modelId="{BA208976-646A-446E-9AE2-42DAC9C86BC1}" type="sibTrans" cxnId="{E5D16C8F-F48B-49C6-AFCC-B14758805ED6}">
      <dgm:prSet/>
      <dgm:spPr/>
      <dgm:t>
        <a:bodyPr/>
        <a:lstStyle/>
        <a:p>
          <a:endParaRPr lang="en-US" sz="2400"/>
        </a:p>
      </dgm:t>
    </dgm:pt>
    <dgm:pt modelId="{E357C928-997F-446F-ABB3-47FFE560AD8B}" type="pres">
      <dgm:prSet presAssocID="{54B894B2-D7DD-456A-96D2-495FDCE3C881}" presName="Name0" presStyleCnt="0">
        <dgm:presLayoutVars>
          <dgm:dir/>
          <dgm:animLvl val="lvl"/>
          <dgm:resizeHandles val="exact"/>
        </dgm:presLayoutVars>
      </dgm:prSet>
      <dgm:spPr/>
      <dgm:t>
        <a:bodyPr/>
        <a:lstStyle/>
        <a:p>
          <a:endParaRPr lang="en-US"/>
        </a:p>
      </dgm:t>
    </dgm:pt>
    <dgm:pt modelId="{E80CA824-3CD7-4257-9899-1592444A7EB6}" type="pres">
      <dgm:prSet presAssocID="{137B546D-59FE-4B55-973E-7E87C44E0A48}" presName="composite" presStyleCnt="0"/>
      <dgm:spPr/>
    </dgm:pt>
    <dgm:pt modelId="{28A68009-4893-46F2-A69E-410E880FF27E}" type="pres">
      <dgm:prSet presAssocID="{137B546D-59FE-4B55-973E-7E87C44E0A48}" presName="parTx" presStyleLbl="alignNode1" presStyleIdx="0" presStyleCnt="2">
        <dgm:presLayoutVars>
          <dgm:chMax val="0"/>
          <dgm:chPref val="0"/>
          <dgm:bulletEnabled val="1"/>
        </dgm:presLayoutVars>
      </dgm:prSet>
      <dgm:spPr/>
      <dgm:t>
        <a:bodyPr/>
        <a:lstStyle/>
        <a:p>
          <a:endParaRPr lang="en-US"/>
        </a:p>
      </dgm:t>
    </dgm:pt>
    <dgm:pt modelId="{87E74E0E-FD3D-428F-A988-66F330AE9C0E}" type="pres">
      <dgm:prSet presAssocID="{137B546D-59FE-4B55-973E-7E87C44E0A48}" presName="desTx" presStyleLbl="alignAccFollowNode1" presStyleIdx="0" presStyleCnt="2">
        <dgm:presLayoutVars>
          <dgm:bulletEnabled val="1"/>
        </dgm:presLayoutVars>
      </dgm:prSet>
      <dgm:spPr/>
      <dgm:t>
        <a:bodyPr/>
        <a:lstStyle/>
        <a:p>
          <a:endParaRPr lang="en-US"/>
        </a:p>
      </dgm:t>
    </dgm:pt>
    <dgm:pt modelId="{EC149C13-5385-4E14-83AF-F3F2227A2121}" type="pres">
      <dgm:prSet presAssocID="{09DCD375-3783-4F75-B6E0-41C69684D526}" presName="space" presStyleCnt="0"/>
      <dgm:spPr/>
    </dgm:pt>
    <dgm:pt modelId="{3CE03EBF-9325-41A0-BAED-025624502310}" type="pres">
      <dgm:prSet presAssocID="{7257C3BC-F633-4F97-8AFC-424A678BB440}" presName="composite" presStyleCnt="0"/>
      <dgm:spPr/>
    </dgm:pt>
    <dgm:pt modelId="{8EBFF742-7641-4969-8EF9-A1D57BA388BA}" type="pres">
      <dgm:prSet presAssocID="{7257C3BC-F633-4F97-8AFC-424A678BB440}" presName="parTx" presStyleLbl="alignNode1" presStyleIdx="1" presStyleCnt="2">
        <dgm:presLayoutVars>
          <dgm:chMax val="0"/>
          <dgm:chPref val="0"/>
          <dgm:bulletEnabled val="1"/>
        </dgm:presLayoutVars>
      </dgm:prSet>
      <dgm:spPr/>
      <dgm:t>
        <a:bodyPr/>
        <a:lstStyle/>
        <a:p>
          <a:endParaRPr lang="en-US"/>
        </a:p>
      </dgm:t>
    </dgm:pt>
    <dgm:pt modelId="{9258815E-23DE-4A2B-8DD6-966BE297A257}" type="pres">
      <dgm:prSet presAssocID="{7257C3BC-F633-4F97-8AFC-424A678BB440}" presName="desTx" presStyleLbl="alignAccFollowNode1" presStyleIdx="1" presStyleCnt="2">
        <dgm:presLayoutVars>
          <dgm:bulletEnabled val="1"/>
        </dgm:presLayoutVars>
      </dgm:prSet>
      <dgm:spPr/>
      <dgm:t>
        <a:bodyPr/>
        <a:lstStyle/>
        <a:p>
          <a:endParaRPr lang="en-US"/>
        </a:p>
      </dgm:t>
    </dgm:pt>
  </dgm:ptLst>
  <dgm:cxnLst>
    <dgm:cxn modelId="{472A75AE-DC02-4318-83EF-86431D404D0F}" type="presOf" srcId="{1559B7A0-8CB7-4DF6-876B-6317ECCA6D9B}" destId="{87E74E0E-FD3D-428F-A988-66F330AE9C0E}" srcOrd="0" destOrd="4" presId="urn:microsoft.com/office/officeart/2005/8/layout/hList1"/>
    <dgm:cxn modelId="{FE8CA80F-7F9C-4BDE-BBC3-8469176E55D8}" type="presOf" srcId="{137B546D-59FE-4B55-973E-7E87C44E0A48}" destId="{28A68009-4893-46F2-A69E-410E880FF27E}" srcOrd="0" destOrd="0" presId="urn:microsoft.com/office/officeart/2005/8/layout/hList1"/>
    <dgm:cxn modelId="{46AAD575-9625-484E-8DD4-B29017F08E57}" srcId="{CDFE10DB-5603-473B-9EF6-EC73F323987C}" destId="{31280B67-2D70-4230-8932-5AE81375526C}" srcOrd="0" destOrd="0" parTransId="{2DCB7905-0B43-4CD6-91FE-35E752F8F299}" sibTransId="{237190D3-14F2-48AC-8DC8-DDD36DED977F}"/>
    <dgm:cxn modelId="{53D5BB9D-6838-4520-A457-3E0EDC7AAC28}" srcId="{7257C3BC-F633-4F97-8AFC-424A678BB440}" destId="{C6403BEA-2462-4E1D-97EF-4263233FA9B4}" srcOrd="1" destOrd="0" parTransId="{5A41DE2C-CE7B-4A6A-B34D-21893D1CFED6}" sibTransId="{7CE39119-A470-40A3-84B1-D053FA5F7A80}"/>
    <dgm:cxn modelId="{9BC9CF02-B3F6-4C1E-BC00-3A4D137A0C3E}" type="presOf" srcId="{CDFE10DB-5603-473B-9EF6-EC73F323987C}" destId="{87E74E0E-FD3D-428F-A988-66F330AE9C0E}" srcOrd="0" destOrd="1" presId="urn:microsoft.com/office/officeart/2005/8/layout/hList1"/>
    <dgm:cxn modelId="{23605BE7-17D6-44B9-A7A4-D729A4BFFA13}" srcId="{137B546D-59FE-4B55-973E-7E87C44E0A48}" destId="{CDFE10DB-5603-473B-9EF6-EC73F323987C}" srcOrd="1" destOrd="0" parTransId="{9E4F9927-DD9C-4499-82D0-C098056E4BB4}" sibTransId="{081586E7-F78C-49AC-881D-839489907F09}"/>
    <dgm:cxn modelId="{5F6E4A86-CEC1-4AE3-81B1-6C8630D8C681}" type="presOf" srcId="{C6403BEA-2462-4E1D-97EF-4263233FA9B4}" destId="{9258815E-23DE-4A2B-8DD6-966BE297A257}" srcOrd="0" destOrd="1" presId="urn:microsoft.com/office/officeart/2005/8/layout/hList1"/>
    <dgm:cxn modelId="{03761A5D-1D37-49FC-A55E-0985D9D15535}" srcId="{54B894B2-D7DD-456A-96D2-495FDCE3C881}" destId="{137B546D-59FE-4B55-973E-7E87C44E0A48}" srcOrd="0" destOrd="0" parTransId="{C4471BB1-D575-4AE7-8B19-B96D86A6B645}" sibTransId="{09DCD375-3783-4F75-B6E0-41C69684D526}"/>
    <dgm:cxn modelId="{74C4D5F4-B8ED-45B0-A5FF-E6A1CB7BD6FB}" srcId="{54B894B2-D7DD-456A-96D2-495FDCE3C881}" destId="{7257C3BC-F633-4F97-8AFC-424A678BB440}" srcOrd="1" destOrd="0" parTransId="{4D93E9B5-80AC-4E01-BCEF-D2EB58496F47}" sibTransId="{929847E2-DEC8-4C16-BDB1-045B9D54F9EE}"/>
    <dgm:cxn modelId="{DFC30C92-EC25-42C3-B253-648A79CE7875}" type="presOf" srcId="{31280B67-2D70-4230-8932-5AE81375526C}" destId="{87E74E0E-FD3D-428F-A988-66F330AE9C0E}" srcOrd="0" destOrd="2" presId="urn:microsoft.com/office/officeart/2005/8/layout/hList1"/>
    <dgm:cxn modelId="{29B78442-3507-4316-B2FC-5E4A804FE6C2}" srcId="{7257C3BC-F633-4F97-8AFC-424A678BB440}" destId="{7C869E59-6BD8-4662-90E2-A8747E464897}" srcOrd="0" destOrd="0" parTransId="{CCBA21AF-37C9-432E-9F47-48D930407636}" sibTransId="{091167DA-FC75-4F27-AF3E-06110B6D05F1}"/>
    <dgm:cxn modelId="{30ABBD89-CE07-4BFF-913F-D950E97BFDE6}" type="presOf" srcId="{7257C3BC-F633-4F97-8AFC-424A678BB440}" destId="{8EBFF742-7641-4969-8EF9-A1D57BA388BA}" srcOrd="0" destOrd="0" presId="urn:microsoft.com/office/officeart/2005/8/layout/hList1"/>
    <dgm:cxn modelId="{52FD4944-FDCC-4674-89FD-82DFF8CBDA4C}" type="presOf" srcId="{7C869E59-6BD8-4662-90E2-A8747E464897}" destId="{9258815E-23DE-4A2B-8DD6-966BE297A257}" srcOrd="0" destOrd="0" presId="urn:microsoft.com/office/officeart/2005/8/layout/hList1"/>
    <dgm:cxn modelId="{3D1F318E-14AE-4659-A7B2-258BBAF48FD4}" type="presOf" srcId="{053D7F98-A2F3-4A7E-A395-DBADE715ED21}" destId="{87E74E0E-FD3D-428F-A988-66F330AE9C0E}" srcOrd="0" destOrd="3" presId="urn:microsoft.com/office/officeart/2005/8/layout/hList1"/>
    <dgm:cxn modelId="{8534EDCD-2FF0-4C92-8E93-FB80C55C2DE3}" srcId="{CDFE10DB-5603-473B-9EF6-EC73F323987C}" destId="{053D7F98-A2F3-4A7E-A395-DBADE715ED21}" srcOrd="1" destOrd="0" parTransId="{CB81D6E1-1B96-49B6-B635-A2FDD9EE3D9B}" sibTransId="{20714B8A-B33B-4D10-8494-13BD81D45154}"/>
    <dgm:cxn modelId="{C0D8D80D-FEE1-4427-AE8E-702ED1538EAF}" srcId="{137B546D-59FE-4B55-973E-7E87C44E0A48}" destId="{BD4FD66F-2F3E-4ECC-B0B6-B06FF6290741}" srcOrd="0" destOrd="0" parTransId="{7602B8CD-51C6-45F4-9E8A-5F833ABD5AA6}" sibTransId="{E1BC5A2A-81FD-4C90-AC8B-42D5E686CCFB}"/>
    <dgm:cxn modelId="{1460C80B-A6F4-4228-8F81-CED348EB2D06}" type="presOf" srcId="{54B894B2-D7DD-456A-96D2-495FDCE3C881}" destId="{E357C928-997F-446F-ABB3-47FFE560AD8B}" srcOrd="0" destOrd="0" presId="urn:microsoft.com/office/officeart/2005/8/layout/hList1"/>
    <dgm:cxn modelId="{74970552-F798-4CCE-AE5F-AC193DC8D8AF}" type="presOf" srcId="{BD4FD66F-2F3E-4ECC-B0B6-B06FF6290741}" destId="{87E74E0E-FD3D-428F-A988-66F330AE9C0E}" srcOrd="0" destOrd="0" presId="urn:microsoft.com/office/officeart/2005/8/layout/hList1"/>
    <dgm:cxn modelId="{E5D16C8F-F48B-49C6-AFCC-B14758805ED6}" srcId="{CDFE10DB-5603-473B-9EF6-EC73F323987C}" destId="{1559B7A0-8CB7-4DF6-876B-6317ECCA6D9B}" srcOrd="2" destOrd="0" parTransId="{F8E0AC96-43D3-4875-BE1C-7C14F9EB8494}" sibTransId="{BA208976-646A-446E-9AE2-42DAC9C86BC1}"/>
    <dgm:cxn modelId="{EA241127-0E80-44BF-A0BD-FB78993FF74A}" type="presParOf" srcId="{E357C928-997F-446F-ABB3-47FFE560AD8B}" destId="{E80CA824-3CD7-4257-9899-1592444A7EB6}" srcOrd="0" destOrd="0" presId="urn:microsoft.com/office/officeart/2005/8/layout/hList1"/>
    <dgm:cxn modelId="{E88B8FF0-12DD-4E41-B6B0-D4F3677C91B8}" type="presParOf" srcId="{E80CA824-3CD7-4257-9899-1592444A7EB6}" destId="{28A68009-4893-46F2-A69E-410E880FF27E}" srcOrd="0" destOrd="0" presId="urn:microsoft.com/office/officeart/2005/8/layout/hList1"/>
    <dgm:cxn modelId="{A31A8D2A-828B-43E9-844C-30B0123441D0}" type="presParOf" srcId="{E80CA824-3CD7-4257-9899-1592444A7EB6}" destId="{87E74E0E-FD3D-428F-A988-66F330AE9C0E}" srcOrd="1" destOrd="0" presId="urn:microsoft.com/office/officeart/2005/8/layout/hList1"/>
    <dgm:cxn modelId="{A6BA3608-88E8-4152-B595-C3182A22BDD6}" type="presParOf" srcId="{E357C928-997F-446F-ABB3-47FFE560AD8B}" destId="{EC149C13-5385-4E14-83AF-F3F2227A2121}" srcOrd="1" destOrd="0" presId="urn:microsoft.com/office/officeart/2005/8/layout/hList1"/>
    <dgm:cxn modelId="{01F47AA8-D166-41AD-9AF6-A5769FD05FC0}" type="presParOf" srcId="{E357C928-997F-446F-ABB3-47FFE560AD8B}" destId="{3CE03EBF-9325-41A0-BAED-025624502310}" srcOrd="2" destOrd="0" presId="urn:microsoft.com/office/officeart/2005/8/layout/hList1"/>
    <dgm:cxn modelId="{B419550A-B412-4AFD-9EBB-28CA9BA86ACB}" type="presParOf" srcId="{3CE03EBF-9325-41A0-BAED-025624502310}" destId="{8EBFF742-7641-4969-8EF9-A1D57BA388BA}" srcOrd="0" destOrd="0" presId="urn:microsoft.com/office/officeart/2005/8/layout/hList1"/>
    <dgm:cxn modelId="{D94653E2-9FAD-4EC9-BD73-C287802DB447}" type="presParOf" srcId="{3CE03EBF-9325-41A0-BAED-025624502310}" destId="{9258815E-23DE-4A2B-8DD6-966BE297A25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F0EB923-AA06-444E-A825-5107938C765E}" type="doc">
      <dgm:prSet loTypeId="urn:microsoft.com/office/officeart/2005/8/layout/cycle8" loCatId="cycle" qsTypeId="urn:microsoft.com/office/officeart/2005/8/quickstyle/simple5" qsCatId="simple" csTypeId="urn:microsoft.com/office/officeart/2005/8/colors/colorful1" csCatId="colorful" phldr="1"/>
      <dgm:spPr/>
      <dgm:t>
        <a:bodyPr/>
        <a:lstStyle/>
        <a:p>
          <a:endParaRPr lang="en-US"/>
        </a:p>
      </dgm:t>
    </dgm:pt>
    <dgm:pt modelId="{B7E3F868-0F1E-4357-8577-7B77605F7928}">
      <dgm:prSet phldrT="[Text]" custT="1"/>
      <dgm:spPr/>
      <dgm:t>
        <a:bodyPr/>
        <a:lstStyle/>
        <a:p>
          <a:r>
            <a:rPr lang="en-US" sz="2000" dirty="0">
              <a:solidFill>
                <a:schemeClr val="tx1"/>
              </a:solidFill>
            </a:rPr>
            <a:t>Complete verification, if selected</a:t>
          </a:r>
        </a:p>
      </dgm:t>
    </dgm:pt>
    <dgm:pt modelId="{F136CB71-68C4-4668-B4DA-DC6793B0D4CA}" type="sibTrans" cxnId="{FD926E77-BDCE-444F-B133-773743802DF1}">
      <dgm:prSet/>
      <dgm:spPr/>
      <dgm:t>
        <a:bodyPr/>
        <a:lstStyle/>
        <a:p>
          <a:endParaRPr lang="en-US" sz="2000">
            <a:solidFill>
              <a:schemeClr val="tx1"/>
            </a:solidFill>
          </a:endParaRPr>
        </a:p>
      </dgm:t>
    </dgm:pt>
    <dgm:pt modelId="{766183F9-527A-49A0-97E0-C68265799CB9}" type="parTrans" cxnId="{FD926E77-BDCE-444F-B133-773743802DF1}">
      <dgm:prSet/>
      <dgm:spPr/>
      <dgm:t>
        <a:bodyPr/>
        <a:lstStyle/>
        <a:p>
          <a:endParaRPr lang="en-US" sz="2000">
            <a:solidFill>
              <a:schemeClr val="tx1"/>
            </a:solidFill>
          </a:endParaRPr>
        </a:p>
      </dgm:t>
    </dgm:pt>
    <dgm:pt modelId="{618F6B16-307E-4D56-ACD7-E1F9BEFC04BD}">
      <dgm:prSet phldrT="[Text]" custT="1"/>
      <dgm:spPr/>
      <dgm:t>
        <a:bodyPr/>
        <a:lstStyle/>
        <a:p>
          <a:r>
            <a:rPr lang="en-US" sz="2000" dirty="0">
              <a:solidFill>
                <a:schemeClr val="tx1"/>
              </a:solidFill>
            </a:rPr>
            <a:t>Receive and review financial aid offers</a:t>
          </a:r>
        </a:p>
      </dgm:t>
    </dgm:pt>
    <dgm:pt modelId="{88DA5D3B-124C-49CF-92A5-057D6EF98116}" type="sibTrans" cxnId="{B0CFFE73-4D16-4BD1-9827-A30389A4A6D6}">
      <dgm:prSet/>
      <dgm:spPr/>
      <dgm:t>
        <a:bodyPr/>
        <a:lstStyle/>
        <a:p>
          <a:endParaRPr lang="en-US" sz="2000">
            <a:solidFill>
              <a:schemeClr val="tx1"/>
            </a:solidFill>
          </a:endParaRPr>
        </a:p>
      </dgm:t>
    </dgm:pt>
    <dgm:pt modelId="{1B88CC7C-7F3D-4885-B00A-9F45076F4CD7}" type="parTrans" cxnId="{B0CFFE73-4D16-4BD1-9827-A30389A4A6D6}">
      <dgm:prSet/>
      <dgm:spPr/>
      <dgm:t>
        <a:bodyPr/>
        <a:lstStyle/>
        <a:p>
          <a:endParaRPr lang="en-US" sz="2000">
            <a:solidFill>
              <a:schemeClr val="tx1"/>
            </a:solidFill>
          </a:endParaRPr>
        </a:p>
      </dgm:t>
    </dgm:pt>
    <dgm:pt modelId="{4BBB0973-FC24-4A8F-A9B7-1A6E0654E6EC}">
      <dgm:prSet phldrT="[Text]" custT="1"/>
      <dgm:spPr/>
      <dgm:t>
        <a:bodyPr/>
        <a:lstStyle/>
        <a:p>
          <a:r>
            <a:rPr lang="en-US" sz="2000" dirty="0">
              <a:solidFill>
                <a:schemeClr val="tx1"/>
              </a:solidFill>
            </a:rPr>
            <a:t>Respond to colleges</a:t>
          </a:r>
        </a:p>
      </dgm:t>
    </dgm:pt>
    <dgm:pt modelId="{CD201040-E013-4943-BC9B-5EA482F3FB78}" type="sibTrans" cxnId="{8D3CAD47-D197-4B83-B4AB-18B645710B40}">
      <dgm:prSet/>
      <dgm:spPr/>
      <dgm:t>
        <a:bodyPr/>
        <a:lstStyle/>
        <a:p>
          <a:endParaRPr lang="en-US" sz="2000">
            <a:solidFill>
              <a:schemeClr val="tx1"/>
            </a:solidFill>
          </a:endParaRPr>
        </a:p>
      </dgm:t>
    </dgm:pt>
    <dgm:pt modelId="{0967E716-C3E0-46A5-A660-0FEECEF9DBDF}" type="parTrans" cxnId="{8D3CAD47-D197-4B83-B4AB-18B645710B40}">
      <dgm:prSet/>
      <dgm:spPr/>
      <dgm:t>
        <a:bodyPr/>
        <a:lstStyle/>
        <a:p>
          <a:endParaRPr lang="en-US" sz="2000">
            <a:solidFill>
              <a:schemeClr val="tx1"/>
            </a:solidFill>
          </a:endParaRPr>
        </a:p>
      </dgm:t>
    </dgm:pt>
    <dgm:pt modelId="{A5D51A7C-612C-4FA2-97A0-24AE30040A45}">
      <dgm:prSet phldrT="[Text]" custT="1"/>
      <dgm:spPr/>
      <dgm:t>
        <a:bodyPr/>
        <a:lstStyle/>
        <a:p>
          <a:r>
            <a:rPr lang="en-US" sz="2000" dirty="0">
              <a:solidFill>
                <a:schemeClr val="tx1"/>
              </a:solidFill>
            </a:rPr>
            <a:t>Complete all pending processes</a:t>
          </a:r>
        </a:p>
      </dgm:t>
    </dgm:pt>
    <dgm:pt modelId="{0899781E-EC0E-4D08-9432-D9AD3D4CDA1E}" type="sibTrans" cxnId="{088ED37B-B073-4D33-97E4-77A55EE51806}">
      <dgm:prSet/>
      <dgm:spPr/>
      <dgm:t>
        <a:bodyPr/>
        <a:lstStyle/>
        <a:p>
          <a:endParaRPr lang="en-US" sz="2000">
            <a:solidFill>
              <a:schemeClr val="tx1"/>
            </a:solidFill>
          </a:endParaRPr>
        </a:p>
      </dgm:t>
    </dgm:pt>
    <dgm:pt modelId="{F6B547E0-028B-429F-A9BF-F369B13D9877}" type="parTrans" cxnId="{088ED37B-B073-4D33-97E4-77A55EE51806}">
      <dgm:prSet/>
      <dgm:spPr/>
      <dgm:t>
        <a:bodyPr/>
        <a:lstStyle/>
        <a:p>
          <a:endParaRPr lang="en-US" sz="2000">
            <a:solidFill>
              <a:schemeClr val="tx1"/>
            </a:solidFill>
          </a:endParaRPr>
        </a:p>
      </dgm:t>
    </dgm:pt>
    <dgm:pt modelId="{635A16FB-B84B-4095-8800-21625E2821DA}">
      <dgm:prSet phldrT="[Text]" custT="1"/>
      <dgm:spPr>
        <a:ln w="57150">
          <a:solidFill>
            <a:schemeClr val="tx1"/>
          </a:solidFill>
        </a:ln>
      </dgm:spPr>
      <dgm:t>
        <a:bodyPr/>
        <a:lstStyle/>
        <a:p>
          <a:r>
            <a:rPr lang="en-US" sz="2000" dirty="0">
              <a:solidFill>
                <a:schemeClr val="tx1"/>
              </a:solidFill>
            </a:rPr>
            <a:t>File a financial aid application (annually)</a:t>
          </a:r>
        </a:p>
      </dgm:t>
    </dgm:pt>
    <dgm:pt modelId="{A4CF13CE-0FCE-4BEC-9972-A91D972065E2}" type="parTrans" cxnId="{954448AF-7AE1-4FF2-874A-3144894C7918}">
      <dgm:prSet/>
      <dgm:spPr/>
      <dgm:t>
        <a:bodyPr/>
        <a:lstStyle/>
        <a:p>
          <a:endParaRPr lang="en-US" sz="2000">
            <a:solidFill>
              <a:schemeClr val="tx1"/>
            </a:solidFill>
          </a:endParaRPr>
        </a:p>
      </dgm:t>
    </dgm:pt>
    <dgm:pt modelId="{EF159173-5C8A-414E-8E5A-7B0C48194398}" type="sibTrans" cxnId="{954448AF-7AE1-4FF2-874A-3144894C7918}">
      <dgm:prSet/>
      <dgm:spPr/>
      <dgm:t>
        <a:bodyPr/>
        <a:lstStyle/>
        <a:p>
          <a:endParaRPr lang="en-US" sz="2000">
            <a:solidFill>
              <a:schemeClr val="tx1"/>
            </a:solidFill>
          </a:endParaRPr>
        </a:p>
      </dgm:t>
    </dgm:pt>
    <dgm:pt modelId="{940EC4CD-1C20-4C85-B58A-F00A540B04F8}" type="pres">
      <dgm:prSet presAssocID="{3F0EB923-AA06-444E-A825-5107938C765E}" presName="compositeShape" presStyleCnt="0">
        <dgm:presLayoutVars>
          <dgm:chMax val="7"/>
          <dgm:dir/>
          <dgm:resizeHandles val="exact"/>
        </dgm:presLayoutVars>
      </dgm:prSet>
      <dgm:spPr/>
      <dgm:t>
        <a:bodyPr/>
        <a:lstStyle/>
        <a:p>
          <a:endParaRPr lang="en-US"/>
        </a:p>
      </dgm:t>
    </dgm:pt>
    <dgm:pt modelId="{AAF0D9E7-7779-43C1-AB87-EA726C6867F0}" type="pres">
      <dgm:prSet presAssocID="{3F0EB923-AA06-444E-A825-5107938C765E}" presName="wedge1" presStyleLbl="node1" presStyleIdx="0" presStyleCnt="5"/>
      <dgm:spPr/>
      <dgm:t>
        <a:bodyPr/>
        <a:lstStyle/>
        <a:p>
          <a:endParaRPr lang="en-US"/>
        </a:p>
      </dgm:t>
    </dgm:pt>
    <dgm:pt modelId="{84792C59-38B8-46B5-B8C9-1B56AECB0E31}" type="pres">
      <dgm:prSet presAssocID="{3F0EB923-AA06-444E-A825-5107938C765E}" presName="dummy1a" presStyleCnt="0"/>
      <dgm:spPr/>
    </dgm:pt>
    <dgm:pt modelId="{0DD0DC21-A645-4FF5-8621-DFDF4722D940}" type="pres">
      <dgm:prSet presAssocID="{3F0EB923-AA06-444E-A825-5107938C765E}" presName="dummy1b" presStyleCnt="0"/>
      <dgm:spPr/>
    </dgm:pt>
    <dgm:pt modelId="{22C7E3CC-5C83-4C11-B777-CAA392392661}" type="pres">
      <dgm:prSet presAssocID="{3F0EB923-AA06-444E-A825-5107938C765E}" presName="wedge1Tx" presStyleLbl="node1" presStyleIdx="0" presStyleCnt="5">
        <dgm:presLayoutVars>
          <dgm:chMax val="0"/>
          <dgm:chPref val="0"/>
          <dgm:bulletEnabled val="1"/>
        </dgm:presLayoutVars>
      </dgm:prSet>
      <dgm:spPr/>
      <dgm:t>
        <a:bodyPr/>
        <a:lstStyle/>
        <a:p>
          <a:endParaRPr lang="en-US"/>
        </a:p>
      </dgm:t>
    </dgm:pt>
    <dgm:pt modelId="{5E402316-DB5E-45F8-AE4B-91746C6CE531}" type="pres">
      <dgm:prSet presAssocID="{3F0EB923-AA06-444E-A825-5107938C765E}" presName="wedge2" presStyleLbl="node1" presStyleIdx="1" presStyleCnt="5"/>
      <dgm:spPr/>
      <dgm:t>
        <a:bodyPr/>
        <a:lstStyle/>
        <a:p>
          <a:endParaRPr lang="en-US"/>
        </a:p>
      </dgm:t>
    </dgm:pt>
    <dgm:pt modelId="{20EA7DBE-F024-48FE-B53B-F68F4DCBD89F}" type="pres">
      <dgm:prSet presAssocID="{3F0EB923-AA06-444E-A825-5107938C765E}" presName="dummy2a" presStyleCnt="0"/>
      <dgm:spPr/>
    </dgm:pt>
    <dgm:pt modelId="{636D299E-03D9-499F-BB7F-AB6AE8AE08B0}" type="pres">
      <dgm:prSet presAssocID="{3F0EB923-AA06-444E-A825-5107938C765E}" presName="dummy2b" presStyleCnt="0"/>
      <dgm:spPr/>
    </dgm:pt>
    <dgm:pt modelId="{6F4CADBC-72BE-4DAA-96D0-FD6C799DC974}" type="pres">
      <dgm:prSet presAssocID="{3F0EB923-AA06-444E-A825-5107938C765E}" presName="wedge2Tx" presStyleLbl="node1" presStyleIdx="1" presStyleCnt="5">
        <dgm:presLayoutVars>
          <dgm:chMax val="0"/>
          <dgm:chPref val="0"/>
          <dgm:bulletEnabled val="1"/>
        </dgm:presLayoutVars>
      </dgm:prSet>
      <dgm:spPr/>
      <dgm:t>
        <a:bodyPr/>
        <a:lstStyle/>
        <a:p>
          <a:endParaRPr lang="en-US"/>
        </a:p>
      </dgm:t>
    </dgm:pt>
    <dgm:pt modelId="{43918C91-B9D8-4B19-898C-DD82EA0EEA95}" type="pres">
      <dgm:prSet presAssocID="{3F0EB923-AA06-444E-A825-5107938C765E}" presName="wedge3" presStyleLbl="node1" presStyleIdx="2" presStyleCnt="5"/>
      <dgm:spPr/>
      <dgm:t>
        <a:bodyPr/>
        <a:lstStyle/>
        <a:p>
          <a:endParaRPr lang="en-US"/>
        </a:p>
      </dgm:t>
    </dgm:pt>
    <dgm:pt modelId="{953C879C-DE41-465B-9427-1A34B332138D}" type="pres">
      <dgm:prSet presAssocID="{3F0EB923-AA06-444E-A825-5107938C765E}" presName="dummy3a" presStyleCnt="0"/>
      <dgm:spPr/>
    </dgm:pt>
    <dgm:pt modelId="{B9219A11-6D5A-4232-BDE4-DC7CACB450BE}" type="pres">
      <dgm:prSet presAssocID="{3F0EB923-AA06-444E-A825-5107938C765E}" presName="dummy3b" presStyleCnt="0"/>
      <dgm:spPr/>
    </dgm:pt>
    <dgm:pt modelId="{B3AE7CFF-A184-44DC-A92B-F4AA8292A4FD}" type="pres">
      <dgm:prSet presAssocID="{3F0EB923-AA06-444E-A825-5107938C765E}" presName="wedge3Tx" presStyleLbl="node1" presStyleIdx="2" presStyleCnt="5">
        <dgm:presLayoutVars>
          <dgm:chMax val="0"/>
          <dgm:chPref val="0"/>
          <dgm:bulletEnabled val="1"/>
        </dgm:presLayoutVars>
      </dgm:prSet>
      <dgm:spPr/>
      <dgm:t>
        <a:bodyPr/>
        <a:lstStyle/>
        <a:p>
          <a:endParaRPr lang="en-US"/>
        </a:p>
      </dgm:t>
    </dgm:pt>
    <dgm:pt modelId="{E6B2DA27-22C9-43C2-8435-AD105D0FE658}" type="pres">
      <dgm:prSet presAssocID="{3F0EB923-AA06-444E-A825-5107938C765E}" presName="wedge4" presStyleLbl="node1" presStyleIdx="3" presStyleCnt="5"/>
      <dgm:spPr/>
      <dgm:t>
        <a:bodyPr/>
        <a:lstStyle/>
        <a:p>
          <a:endParaRPr lang="en-US"/>
        </a:p>
      </dgm:t>
    </dgm:pt>
    <dgm:pt modelId="{ADE389B7-EF90-4BCE-99C9-9BE279625E79}" type="pres">
      <dgm:prSet presAssocID="{3F0EB923-AA06-444E-A825-5107938C765E}" presName="dummy4a" presStyleCnt="0"/>
      <dgm:spPr/>
    </dgm:pt>
    <dgm:pt modelId="{0D48451D-AE41-46A7-BDB9-F9834C09D14F}" type="pres">
      <dgm:prSet presAssocID="{3F0EB923-AA06-444E-A825-5107938C765E}" presName="dummy4b" presStyleCnt="0"/>
      <dgm:spPr/>
    </dgm:pt>
    <dgm:pt modelId="{51683A9A-2E68-44F3-B35B-87FFB8AD4CEF}" type="pres">
      <dgm:prSet presAssocID="{3F0EB923-AA06-444E-A825-5107938C765E}" presName="wedge4Tx" presStyleLbl="node1" presStyleIdx="3" presStyleCnt="5">
        <dgm:presLayoutVars>
          <dgm:chMax val="0"/>
          <dgm:chPref val="0"/>
          <dgm:bulletEnabled val="1"/>
        </dgm:presLayoutVars>
      </dgm:prSet>
      <dgm:spPr/>
      <dgm:t>
        <a:bodyPr/>
        <a:lstStyle/>
        <a:p>
          <a:endParaRPr lang="en-US"/>
        </a:p>
      </dgm:t>
    </dgm:pt>
    <dgm:pt modelId="{47D887C3-48A3-4A61-9429-01362D20C1A0}" type="pres">
      <dgm:prSet presAssocID="{3F0EB923-AA06-444E-A825-5107938C765E}" presName="wedge5" presStyleLbl="node1" presStyleIdx="4" presStyleCnt="5"/>
      <dgm:spPr/>
      <dgm:t>
        <a:bodyPr/>
        <a:lstStyle/>
        <a:p>
          <a:endParaRPr lang="en-US"/>
        </a:p>
      </dgm:t>
    </dgm:pt>
    <dgm:pt modelId="{EAB7654B-48E3-4F69-B1FA-4DA95EC0E7A8}" type="pres">
      <dgm:prSet presAssocID="{3F0EB923-AA06-444E-A825-5107938C765E}" presName="dummy5a" presStyleCnt="0"/>
      <dgm:spPr/>
    </dgm:pt>
    <dgm:pt modelId="{CCAF6F6F-1320-483B-B027-4BE83375642D}" type="pres">
      <dgm:prSet presAssocID="{3F0EB923-AA06-444E-A825-5107938C765E}" presName="dummy5b" presStyleCnt="0"/>
      <dgm:spPr/>
    </dgm:pt>
    <dgm:pt modelId="{7747EC66-EE6A-410D-A9E3-A9BC5E03553E}" type="pres">
      <dgm:prSet presAssocID="{3F0EB923-AA06-444E-A825-5107938C765E}" presName="wedge5Tx" presStyleLbl="node1" presStyleIdx="4" presStyleCnt="5">
        <dgm:presLayoutVars>
          <dgm:chMax val="0"/>
          <dgm:chPref val="0"/>
          <dgm:bulletEnabled val="1"/>
        </dgm:presLayoutVars>
      </dgm:prSet>
      <dgm:spPr/>
      <dgm:t>
        <a:bodyPr/>
        <a:lstStyle/>
        <a:p>
          <a:endParaRPr lang="en-US"/>
        </a:p>
      </dgm:t>
    </dgm:pt>
    <dgm:pt modelId="{75495144-EF34-4952-AA0D-5591DB2DB77A}" type="pres">
      <dgm:prSet presAssocID="{F136CB71-68C4-4668-B4DA-DC6793B0D4CA}" presName="arrowWedge1" presStyleLbl="fgSibTrans2D1" presStyleIdx="0" presStyleCnt="5"/>
      <dgm:spPr/>
    </dgm:pt>
    <dgm:pt modelId="{500B073B-3422-4C16-9BE7-C4B81088B075}" type="pres">
      <dgm:prSet presAssocID="{88DA5D3B-124C-49CF-92A5-057D6EF98116}" presName="arrowWedge2" presStyleLbl="fgSibTrans2D1" presStyleIdx="1" presStyleCnt="5"/>
      <dgm:spPr/>
    </dgm:pt>
    <dgm:pt modelId="{9105CA83-F356-4B9F-94C2-449CA3F7697B}" type="pres">
      <dgm:prSet presAssocID="{CD201040-E013-4943-BC9B-5EA482F3FB78}" presName="arrowWedge3" presStyleLbl="fgSibTrans2D1" presStyleIdx="2" presStyleCnt="5"/>
      <dgm:spPr/>
    </dgm:pt>
    <dgm:pt modelId="{79A70F77-FD6C-476D-8A25-003CF2D4CD9A}" type="pres">
      <dgm:prSet presAssocID="{0899781E-EC0E-4D08-9432-D9AD3D4CDA1E}" presName="arrowWedge4" presStyleLbl="fgSibTrans2D1" presStyleIdx="3" presStyleCnt="5"/>
      <dgm:spPr/>
    </dgm:pt>
    <dgm:pt modelId="{735C1A6C-31FF-407E-BE7E-23197841D348}" type="pres">
      <dgm:prSet presAssocID="{EF159173-5C8A-414E-8E5A-7B0C48194398}" presName="arrowWedge5" presStyleLbl="fgSibTrans2D1" presStyleIdx="4" presStyleCnt="5" custLinFactNeighborY="416"/>
      <dgm:spPr>
        <a:ln w="57150">
          <a:solidFill>
            <a:schemeClr val="tx1"/>
          </a:solidFill>
        </a:ln>
      </dgm:spPr>
    </dgm:pt>
  </dgm:ptLst>
  <dgm:cxnLst>
    <dgm:cxn modelId="{088ED37B-B073-4D33-97E4-77A55EE51806}" srcId="{3F0EB923-AA06-444E-A825-5107938C765E}" destId="{A5D51A7C-612C-4FA2-97A0-24AE30040A45}" srcOrd="3" destOrd="0" parTransId="{F6B547E0-028B-429F-A9BF-F369B13D9877}" sibTransId="{0899781E-EC0E-4D08-9432-D9AD3D4CDA1E}"/>
    <dgm:cxn modelId="{D28781BF-0974-4E85-8AEB-57A6194F6534}" type="presOf" srcId="{618F6B16-307E-4D56-ACD7-E1F9BEFC04BD}" destId="{6F4CADBC-72BE-4DAA-96D0-FD6C799DC974}" srcOrd="1" destOrd="0" presId="urn:microsoft.com/office/officeart/2005/8/layout/cycle8"/>
    <dgm:cxn modelId="{FD926E77-BDCE-444F-B133-773743802DF1}" srcId="{3F0EB923-AA06-444E-A825-5107938C765E}" destId="{B7E3F868-0F1E-4357-8577-7B77605F7928}" srcOrd="0" destOrd="0" parTransId="{766183F9-527A-49A0-97E0-C68265799CB9}" sibTransId="{F136CB71-68C4-4668-B4DA-DC6793B0D4CA}"/>
    <dgm:cxn modelId="{FCD341DB-E0B4-476F-94BE-F8B1BC5956E6}" type="presOf" srcId="{4BBB0973-FC24-4A8F-A9B7-1A6E0654E6EC}" destId="{43918C91-B9D8-4B19-898C-DD82EA0EEA95}" srcOrd="0" destOrd="0" presId="urn:microsoft.com/office/officeart/2005/8/layout/cycle8"/>
    <dgm:cxn modelId="{5C07CEDF-F2AD-449C-B3B0-514A4539BD1D}" type="presOf" srcId="{4BBB0973-FC24-4A8F-A9B7-1A6E0654E6EC}" destId="{B3AE7CFF-A184-44DC-A92B-F4AA8292A4FD}" srcOrd="1" destOrd="0" presId="urn:microsoft.com/office/officeart/2005/8/layout/cycle8"/>
    <dgm:cxn modelId="{C0FB218A-8D5B-4C1A-8380-355755953551}" type="presOf" srcId="{A5D51A7C-612C-4FA2-97A0-24AE30040A45}" destId="{51683A9A-2E68-44F3-B35B-87FFB8AD4CEF}" srcOrd="1" destOrd="0" presId="urn:microsoft.com/office/officeart/2005/8/layout/cycle8"/>
    <dgm:cxn modelId="{233553A4-F1E1-4A59-A762-3711FCDAD664}" type="presOf" srcId="{B7E3F868-0F1E-4357-8577-7B77605F7928}" destId="{22C7E3CC-5C83-4C11-B777-CAA392392661}" srcOrd="1" destOrd="0" presId="urn:microsoft.com/office/officeart/2005/8/layout/cycle8"/>
    <dgm:cxn modelId="{8D3CAD47-D197-4B83-B4AB-18B645710B40}" srcId="{3F0EB923-AA06-444E-A825-5107938C765E}" destId="{4BBB0973-FC24-4A8F-A9B7-1A6E0654E6EC}" srcOrd="2" destOrd="0" parTransId="{0967E716-C3E0-46A5-A660-0FEECEF9DBDF}" sibTransId="{CD201040-E013-4943-BC9B-5EA482F3FB78}"/>
    <dgm:cxn modelId="{DFF5EAEA-1E27-4986-9789-1018CA16C2B8}" type="presOf" srcId="{635A16FB-B84B-4095-8800-21625E2821DA}" destId="{7747EC66-EE6A-410D-A9E3-A9BC5E03553E}" srcOrd="1" destOrd="0" presId="urn:microsoft.com/office/officeart/2005/8/layout/cycle8"/>
    <dgm:cxn modelId="{F9B31351-2E3F-4862-8C57-EAFBC6BA5B50}" type="presOf" srcId="{3F0EB923-AA06-444E-A825-5107938C765E}" destId="{940EC4CD-1C20-4C85-B58A-F00A540B04F8}" srcOrd="0" destOrd="0" presId="urn:microsoft.com/office/officeart/2005/8/layout/cycle8"/>
    <dgm:cxn modelId="{954448AF-7AE1-4FF2-874A-3144894C7918}" srcId="{3F0EB923-AA06-444E-A825-5107938C765E}" destId="{635A16FB-B84B-4095-8800-21625E2821DA}" srcOrd="4" destOrd="0" parTransId="{A4CF13CE-0FCE-4BEC-9972-A91D972065E2}" sibTransId="{EF159173-5C8A-414E-8E5A-7B0C48194398}"/>
    <dgm:cxn modelId="{AE15A1E0-0766-45B4-BAFA-F697908B7BA3}" type="presOf" srcId="{B7E3F868-0F1E-4357-8577-7B77605F7928}" destId="{AAF0D9E7-7779-43C1-AB87-EA726C6867F0}" srcOrd="0" destOrd="0" presId="urn:microsoft.com/office/officeart/2005/8/layout/cycle8"/>
    <dgm:cxn modelId="{36AFFBA1-68BD-48DE-A7C8-1A9D56A7B346}" type="presOf" srcId="{618F6B16-307E-4D56-ACD7-E1F9BEFC04BD}" destId="{5E402316-DB5E-45F8-AE4B-91746C6CE531}" srcOrd="0" destOrd="0" presId="urn:microsoft.com/office/officeart/2005/8/layout/cycle8"/>
    <dgm:cxn modelId="{7D2CD778-3B1C-478F-A739-F890922268FD}" type="presOf" srcId="{A5D51A7C-612C-4FA2-97A0-24AE30040A45}" destId="{E6B2DA27-22C9-43C2-8435-AD105D0FE658}" srcOrd="0" destOrd="0" presId="urn:microsoft.com/office/officeart/2005/8/layout/cycle8"/>
    <dgm:cxn modelId="{6CF79B1E-BAFE-4B74-AB7A-48886ACA604B}" type="presOf" srcId="{635A16FB-B84B-4095-8800-21625E2821DA}" destId="{47D887C3-48A3-4A61-9429-01362D20C1A0}" srcOrd="0" destOrd="0" presId="urn:microsoft.com/office/officeart/2005/8/layout/cycle8"/>
    <dgm:cxn modelId="{B0CFFE73-4D16-4BD1-9827-A30389A4A6D6}" srcId="{3F0EB923-AA06-444E-A825-5107938C765E}" destId="{618F6B16-307E-4D56-ACD7-E1F9BEFC04BD}" srcOrd="1" destOrd="0" parTransId="{1B88CC7C-7F3D-4885-B00A-9F45076F4CD7}" sibTransId="{88DA5D3B-124C-49CF-92A5-057D6EF98116}"/>
    <dgm:cxn modelId="{AC6472AB-8A15-4B23-B987-FD114083AD58}" type="presParOf" srcId="{940EC4CD-1C20-4C85-B58A-F00A540B04F8}" destId="{AAF0D9E7-7779-43C1-AB87-EA726C6867F0}" srcOrd="0" destOrd="0" presId="urn:microsoft.com/office/officeart/2005/8/layout/cycle8"/>
    <dgm:cxn modelId="{69AAE3F9-0F03-42B2-A6AB-660B5091790D}" type="presParOf" srcId="{940EC4CD-1C20-4C85-B58A-F00A540B04F8}" destId="{84792C59-38B8-46B5-B8C9-1B56AECB0E31}" srcOrd="1" destOrd="0" presId="urn:microsoft.com/office/officeart/2005/8/layout/cycle8"/>
    <dgm:cxn modelId="{2D2763E5-DBAA-4066-86C4-D39016D0EDA6}" type="presParOf" srcId="{940EC4CD-1C20-4C85-B58A-F00A540B04F8}" destId="{0DD0DC21-A645-4FF5-8621-DFDF4722D940}" srcOrd="2" destOrd="0" presId="urn:microsoft.com/office/officeart/2005/8/layout/cycle8"/>
    <dgm:cxn modelId="{88D5D68A-63D7-4FB3-B273-DFE276D20277}" type="presParOf" srcId="{940EC4CD-1C20-4C85-B58A-F00A540B04F8}" destId="{22C7E3CC-5C83-4C11-B777-CAA392392661}" srcOrd="3" destOrd="0" presId="urn:microsoft.com/office/officeart/2005/8/layout/cycle8"/>
    <dgm:cxn modelId="{B891650A-D05B-44BD-B0CF-A6119C112602}" type="presParOf" srcId="{940EC4CD-1C20-4C85-B58A-F00A540B04F8}" destId="{5E402316-DB5E-45F8-AE4B-91746C6CE531}" srcOrd="4" destOrd="0" presId="urn:microsoft.com/office/officeart/2005/8/layout/cycle8"/>
    <dgm:cxn modelId="{736F4184-8373-4D30-910A-3D786E27477A}" type="presParOf" srcId="{940EC4CD-1C20-4C85-B58A-F00A540B04F8}" destId="{20EA7DBE-F024-48FE-B53B-F68F4DCBD89F}" srcOrd="5" destOrd="0" presId="urn:microsoft.com/office/officeart/2005/8/layout/cycle8"/>
    <dgm:cxn modelId="{F977317E-F704-44A6-B6DF-C35E09C14304}" type="presParOf" srcId="{940EC4CD-1C20-4C85-B58A-F00A540B04F8}" destId="{636D299E-03D9-499F-BB7F-AB6AE8AE08B0}" srcOrd="6" destOrd="0" presId="urn:microsoft.com/office/officeart/2005/8/layout/cycle8"/>
    <dgm:cxn modelId="{D156E6A8-4BE7-4B5A-A582-7B5B8797FD2A}" type="presParOf" srcId="{940EC4CD-1C20-4C85-B58A-F00A540B04F8}" destId="{6F4CADBC-72BE-4DAA-96D0-FD6C799DC974}" srcOrd="7" destOrd="0" presId="urn:microsoft.com/office/officeart/2005/8/layout/cycle8"/>
    <dgm:cxn modelId="{AC252889-D37E-4D19-ABC0-C7BF14445ACF}" type="presParOf" srcId="{940EC4CD-1C20-4C85-B58A-F00A540B04F8}" destId="{43918C91-B9D8-4B19-898C-DD82EA0EEA95}" srcOrd="8" destOrd="0" presId="urn:microsoft.com/office/officeart/2005/8/layout/cycle8"/>
    <dgm:cxn modelId="{03CABD14-E8EE-450B-B12D-F53E100E380B}" type="presParOf" srcId="{940EC4CD-1C20-4C85-B58A-F00A540B04F8}" destId="{953C879C-DE41-465B-9427-1A34B332138D}" srcOrd="9" destOrd="0" presId="urn:microsoft.com/office/officeart/2005/8/layout/cycle8"/>
    <dgm:cxn modelId="{5105086A-10E5-4E2C-85C2-D038F639AB99}" type="presParOf" srcId="{940EC4CD-1C20-4C85-B58A-F00A540B04F8}" destId="{B9219A11-6D5A-4232-BDE4-DC7CACB450BE}" srcOrd="10" destOrd="0" presId="urn:microsoft.com/office/officeart/2005/8/layout/cycle8"/>
    <dgm:cxn modelId="{A552B530-AF88-4BE9-BD60-F9B3CE8DBE18}" type="presParOf" srcId="{940EC4CD-1C20-4C85-B58A-F00A540B04F8}" destId="{B3AE7CFF-A184-44DC-A92B-F4AA8292A4FD}" srcOrd="11" destOrd="0" presId="urn:microsoft.com/office/officeart/2005/8/layout/cycle8"/>
    <dgm:cxn modelId="{EFEC098A-13ED-407B-BC34-DCA1146F1A1B}" type="presParOf" srcId="{940EC4CD-1C20-4C85-B58A-F00A540B04F8}" destId="{E6B2DA27-22C9-43C2-8435-AD105D0FE658}" srcOrd="12" destOrd="0" presId="urn:microsoft.com/office/officeart/2005/8/layout/cycle8"/>
    <dgm:cxn modelId="{A88BD707-B886-4108-B4B4-FF0F6EFE96DF}" type="presParOf" srcId="{940EC4CD-1C20-4C85-B58A-F00A540B04F8}" destId="{ADE389B7-EF90-4BCE-99C9-9BE279625E79}" srcOrd="13" destOrd="0" presId="urn:microsoft.com/office/officeart/2005/8/layout/cycle8"/>
    <dgm:cxn modelId="{ECE9DE35-550B-4E26-A070-42A2EC81EB82}" type="presParOf" srcId="{940EC4CD-1C20-4C85-B58A-F00A540B04F8}" destId="{0D48451D-AE41-46A7-BDB9-F9834C09D14F}" srcOrd="14" destOrd="0" presId="urn:microsoft.com/office/officeart/2005/8/layout/cycle8"/>
    <dgm:cxn modelId="{61E0C04B-1586-437A-B768-7EA5BB59DB62}" type="presParOf" srcId="{940EC4CD-1C20-4C85-B58A-F00A540B04F8}" destId="{51683A9A-2E68-44F3-B35B-87FFB8AD4CEF}" srcOrd="15" destOrd="0" presId="urn:microsoft.com/office/officeart/2005/8/layout/cycle8"/>
    <dgm:cxn modelId="{556AB25F-57C1-41B6-9EB7-B7290A544FC3}" type="presParOf" srcId="{940EC4CD-1C20-4C85-B58A-F00A540B04F8}" destId="{47D887C3-48A3-4A61-9429-01362D20C1A0}" srcOrd="16" destOrd="0" presId="urn:microsoft.com/office/officeart/2005/8/layout/cycle8"/>
    <dgm:cxn modelId="{48E7840F-C5BA-4B5E-BBB2-416C72870BC8}" type="presParOf" srcId="{940EC4CD-1C20-4C85-B58A-F00A540B04F8}" destId="{EAB7654B-48E3-4F69-B1FA-4DA95EC0E7A8}" srcOrd="17" destOrd="0" presId="urn:microsoft.com/office/officeart/2005/8/layout/cycle8"/>
    <dgm:cxn modelId="{70045953-691C-4DF4-A043-A882A913B516}" type="presParOf" srcId="{940EC4CD-1C20-4C85-B58A-F00A540B04F8}" destId="{CCAF6F6F-1320-483B-B027-4BE83375642D}" srcOrd="18" destOrd="0" presId="urn:microsoft.com/office/officeart/2005/8/layout/cycle8"/>
    <dgm:cxn modelId="{51279C40-2C50-48B5-AA62-E6EDCE7B001F}" type="presParOf" srcId="{940EC4CD-1C20-4C85-B58A-F00A540B04F8}" destId="{7747EC66-EE6A-410D-A9E3-A9BC5E03553E}" srcOrd="19" destOrd="0" presId="urn:microsoft.com/office/officeart/2005/8/layout/cycle8"/>
    <dgm:cxn modelId="{7277DE6C-8FBC-45F6-B790-2CAEBE1220BD}" type="presParOf" srcId="{940EC4CD-1C20-4C85-B58A-F00A540B04F8}" destId="{75495144-EF34-4952-AA0D-5591DB2DB77A}" srcOrd="20" destOrd="0" presId="urn:microsoft.com/office/officeart/2005/8/layout/cycle8"/>
    <dgm:cxn modelId="{2002EE33-FA3E-4938-9BEB-0E568C7F3B60}" type="presParOf" srcId="{940EC4CD-1C20-4C85-B58A-F00A540B04F8}" destId="{500B073B-3422-4C16-9BE7-C4B81088B075}" srcOrd="21" destOrd="0" presId="urn:microsoft.com/office/officeart/2005/8/layout/cycle8"/>
    <dgm:cxn modelId="{CA1EA15C-EA15-4D5F-BACC-231FC0EFD971}" type="presParOf" srcId="{940EC4CD-1C20-4C85-B58A-F00A540B04F8}" destId="{9105CA83-F356-4B9F-94C2-449CA3F7697B}" srcOrd="22" destOrd="0" presId="urn:microsoft.com/office/officeart/2005/8/layout/cycle8"/>
    <dgm:cxn modelId="{DDDB99FE-C8F7-417A-A52A-708BC6AA8576}" type="presParOf" srcId="{940EC4CD-1C20-4C85-B58A-F00A540B04F8}" destId="{79A70F77-FD6C-476D-8A25-003CF2D4CD9A}" srcOrd="23" destOrd="0" presId="urn:microsoft.com/office/officeart/2005/8/layout/cycle8"/>
    <dgm:cxn modelId="{4AFE2302-B657-45F6-B51B-8FB8EF0DE2F1}" type="presParOf" srcId="{940EC4CD-1C20-4C85-B58A-F00A540B04F8}" destId="{735C1A6C-31FF-407E-BE7E-23197841D348}"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C1423-32A1-4CA3-AA6C-1F1A4B0F84B9}"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US"/>
        </a:p>
      </dgm:t>
    </dgm:pt>
    <dgm:pt modelId="{379BCA73-905F-4C85-944B-45885B97A437}">
      <dgm:prSet custT="1"/>
      <dgm:spPr/>
      <dgm:t>
        <a:bodyPr/>
        <a:lstStyle/>
        <a:p>
          <a:r>
            <a:rPr lang="en-US" sz="2400" dirty="0">
              <a:solidFill>
                <a:schemeClr val="tx1"/>
              </a:solidFill>
            </a:rPr>
            <a:t>There are many things to </a:t>
          </a:r>
          <a:r>
            <a:rPr lang="en-US" sz="2400" i="1" dirty="0">
              <a:solidFill>
                <a:schemeClr val="tx1"/>
              </a:solidFill>
            </a:rPr>
            <a:t>think</a:t>
          </a:r>
          <a:r>
            <a:rPr lang="en-US" sz="2400" dirty="0">
              <a:solidFill>
                <a:schemeClr val="tx1"/>
              </a:solidFill>
            </a:rPr>
            <a:t> about and many questions to </a:t>
          </a:r>
          <a:r>
            <a:rPr lang="en-US" sz="2400" i="1" dirty="0">
              <a:solidFill>
                <a:schemeClr val="tx1"/>
              </a:solidFill>
            </a:rPr>
            <a:t>ask</a:t>
          </a:r>
          <a:r>
            <a:rPr lang="en-US" sz="2400" dirty="0">
              <a:solidFill>
                <a:schemeClr val="tx1"/>
              </a:solidFill>
            </a:rPr>
            <a:t>. Ask me – I’m here to help!</a:t>
          </a:r>
        </a:p>
      </dgm:t>
    </dgm:pt>
    <dgm:pt modelId="{F4365225-D5F3-4359-A16F-A512E64676D4}" type="parTrans" cxnId="{E8183B70-E3B4-448B-8210-104D60D8EBAE}">
      <dgm:prSet/>
      <dgm:spPr/>
      <dgm:t>
        <a:bodyPr/>
        <a:lstStyle/>
        <a:p>
          <a:endParaRPr lang="en-US">
            <a:solidFill>
              <a:schemeClr val="tx1"/>
            </a:solidFill>
          </a:endParaRPr>
        </a:p>
      </dgm:t>
    </dgm:pt>
    <dgm:pt modelId="{2FD2A885-AE4D-4F94-8166-1DFA1F76FF40}" type="sibTrans" cxnId="{E8183B70-E3B4-448B-8210-104D60D8EBAE}">
      <dgm:prSet/>
      <dgm:spPr/>
      <dgm:t>
        <a:bodyPr/>
        <a:lstStyle/>
        <a:p>
          <a:endParaRPr lang="en-US">
            <a:solidFill>
              <a:schemeClr val="tx1"/>
            </a:solidFill>
          </a:endParaRPr>
        </a:p>
      </dgm:t>
    </dgm:pt>
    <dgm:pt modelId="{C62F37BC-85BA-4C1E-B357-D733A80DB3F1}">
      <dgm:prSet custT="1"/>
      <dgm:spPr/>
      <dgm:t>
        <a:bodyPr/>
        <a:lstStyle/>
        <a:p>
          <a:r>
            <a:rPr lang="en-US" sz="2400" dirty="0">
              <a:solidFill>
                <a:schemeClr val="tx1"/>
              </a:solidFill>
            </a:rPr>
            <a:t>Common questions</a:t>
          </a:r>
        </a:p>
      </dgm:t>
    </dgm:pt>
    <dgm:pt modelId="{B2A8085B-A4EC-4E91-B47F-B0C3021A12C8}" type="parTrans" cxnId="{45B1957D-71F2-41BB-85CB-0A0F8DC57801}">
      <dgm:prSet/>
      <dgm:spPr/>
      <dgm:t>
        <a:bodyPr/>
        <a:lstStyle/>
        <a:p>
          <a:endParaRPr lang="en-US">
            <a:solidFill>
              <a:schemeClr val="tx1"/>
            </a:solidFill>
          </a:endParaRPr>
        </a:p>
      </dgm:t>
    </dgm:pt>
    <dgm:pt modelId="{9D645105-D788-47BB-B358-942E37191C03}" type="sibTrans" cxnId="{45B1957D-71F2-41BB-85CB-0A0F8DC57801}">
      <dgm:prSet/>
      <dgm:spPr/>
      <dgm:t>
        <a:bodyPr/>
        <a:lstStyle/>
        <a:p>
          <a:endParaRPr lang="en-US">
            <a:solidFill>
              <a:schemeClr val="tx1"/>
            </a:solidFill>
          </a:endParaRPr>
        </a:p>
      </dgm:t>
    </dgm:pt>
    <dgm:pt modelId="{25DF7EA3-B09E-4576-B987-E361DD1B4DAC}">
      <dgm:prSet custT="1"/>
      <dgm:spPr/>
      <dgm:t>
        <a:bodyPr/>
        <a:lstStyle/>
        <a:p>
          <a:r>
            <a:rPr lang="en-US" sz="2400" b="0" dirty="0">
              <a:solidFill>
                <a:schemeClr val="tx1"/>
              </a:solidFill>
            </a:rPr>
            <a:t>What other questions come to mind when you think about college?</a:t>
          </a:r>
        </a:p>
      </dgm:t>
    </dgm:pt>
    <dgm:pt modelId="{0A8D01A4-8AC7-4383-BD3B-CE6EAA36DD62}" type="sibTrans" cxnId="{F985FBB8-9668-483E-BC6F-8EBEF5B9913C}">
      <dgm:prSet/>
      <dgm:spPr/>
      <dgm:t>
        <a:bodyPr/>
        <a:lstStyle/>
        <a:p>
          <a:endParaRPr lang="en-US">
            <a:solidFill>
              <a:schemeClr val="tx1"/>
            </a:solidFill>
          </a:endParaRPr>
        </a:p>
      </dgm:t>
    </dgm:pt>
    <dgm:pt modelId="{EE8DD503-B32F-4AB7-A145-BAB308CEA538}" type="parTrans" cxnId="{F985FBB8-9668-483E-BC6F-8EBEF5B9913C}">
      <dgm:prSet/>
      <dgm:spPr/>
      <dgm:t>
        <a:bodyPr/>
        <a:lstStyle/>
        <a:p>
          <a:endParaRPr lang="en-US">
            <a:solidFill>
              <a:schemeClr val="tx1"/>
            </a:solidFill>
          </a:endParaRPr>
        </a:p>
      </dgm:t>
    </dgm:pt>
    <dgm:pt modelId="{6EA40931-AD4F-44B8-BABE-CEE0C11E0344}" type="pres">
      <dgm:prSet presAssocID="{CA9C1423-32A1-4CA3-AA6C-1F1A4B0F84B9}" presName="linear" presStyleCnt="0">
        <dgm:presLayoutVars>
          <dgm:dir/>
          <dgm:resizeHandles val="exact"/>
        </dgm:presLayoutVars>
      </dgm:prSet>
      <dgm:spPr/>
      <dgm:t>
        <a:bodyPr/>
        <a:lstStyle/>
        <a:p>
          <a:endParaRPr lang="en-US"/>
        </a:p>
      </dgm:t>
    </dgm:pt>
    <dgm:pt modelId="{791686AE-3C06-4154-B40D-817AB68DAF7A}" type="pres">
      <dgm:prSet presAssocID="{379BCA73-905F-4C85-944B-45885B97A437}" presName="comp" presStyleCnt="0"/>
      <dgm:spPr/>
    </dgm:pt>
    <dgm:pt modelId="{BBA6B786-4146-4185-B4ED-986508D41C50}" type="pres">
      <dgm:prSet presAssocID="{379BCA73-905F-4C85-944B-45885B97A437}" presName="box" presStyleLbl="node1" presStyleIdx="0" presStyleCnt="3"/>
      <dgm:spPr/>
      <dgm:t>
        <a:bodyPr/>
        <a:lstStyle/>
        <a:p>
          <a:endParaRPr lang="en-US"/>
        </a:p>
      </dgm:t>
    </dgm:pt>
    <dgm:pt modelId="{366B8829-1D82-4BE5-BF2C-BD0E0919A9FE}" type="pres">
      <dgm:prSet presAssocID="{379BCA73-905F-4C85-944B-45885B97A437}" presName="img" presStyleLbl="fgImgPlace1" presStyleIdx="0" presStyleCnt="3" custLinFactNeighborX="189" custLinFactNeighborY="28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a:effectLst>
          <a:outerShdw blurRad="50800" dist="50800" dir="5400000" algn="ctr" rotWithShape="0">
            <a:schemeClr val="tx1"/>
          </a:outerShdw>
        </a:effectLst>
      </dgm:spPr>
      <dgm:t>
        <a:bodyPr/>
        <a:lstStyle/>
        <a:p>
          <a:endParaRPr lang="en-US"/>
        </a:p>
      </dgm:t>
      <dgm:extLst>
        <a:ext uri="{E40237B7-FDA0-4F09-8148-C483321AD2D9}">
          <dgm14:cNvPr xmlns:dgm14="http://schemas.microsoft.com/office/drawing/2010/diagram" id="0" name="" descr="Questions"/>
        </a:ext>
      </dgm:extLst>
    </dgm:pt>
    <dgm:pt modelId="{F734FE92-E265-4E2E-964F-0E82128810AF}" type="pres">
      <dgm:prSet presAssocID="{379BCA73-905F-4C85-944B-45885B97A437}" presName="text" presStyleLbl="node1" presStyleIdx="0" presStyleCnt="3">
        <dgm:presLayoutVars>
          <dgm:bulletEnabled val="1"/>
        </dgm:presLayoutVars>
      </dgm:prSet>
      <dgm:spPr/>
      <dgm:t>
        <a:bodyPr/>
        <a:lstStyle/>
        <a:p>
          <a:endParaRPr lang="en-US"/>
        </a:p>
      </dgm:t>
    </dgm:pt>
    <dgm:pt modelId="{3C082AC8-0376-47E9-9B7E-ED19ACE424B8}" type="pres">
      <dgm:prSet presAssocID="{2FD2A885-AE4D-4F94-8166-1DFA1F76FF40}" presName="spacer" presStyleCnt="0"/>
      <dgm:spPr/>
    </dgm:pt>
    <dgm:pt modelId="{606177E0-D43F-4312-8629-DE1E94B4CAB1}" type="pres">
      <dgm:prSet presAssocID="{C62F37BC-85BA-4C1E-B357-D733A80DB3F1}" presName="comp" presStyleCnt="0"/>
      <dgm:spPr/>
    </dgm:pt>
    <dgm:pt modelId="{EF1C5FBD-550F-4067-A6F7-B3183A5412BE}" type="pres">
      <dgm:prSet presAssocID="{C62F37BC-85BA-4C1E-B357-D733A80DB3F1}" presName="box" presStyleLbl="node1" presStyleIdx="1" presStyleCnt="3"/>
      <dgm:spPr/>
      <dgm:t>
        <a:bodyPr/>
        <a:lstStyle/>
        <a:p>
          <a:endParaRPr lang="en-US"/>
        </a:p>
      </dgm:t>
    </dgm:pt>
    <dgm:pt modelId="{03BA6D4D-0AA4-4D86-887D-10A1B66E9A80}" type="pres">
      <dgm:prSet presAssocID="{C62F37BC-85BA-4C1E-B357-D733A80DB3F1}" presName="img"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a:effectLst>
          <a:outerShdw blurRad="50800" dist="50800" dir="5400000" algn="ctr" rotWithShape="0">
            <a:schemeClr val="tx1"/>
          </a:outerShdw>
        </a:effectLst>
      </dgm:spPr>
      <dgm:t>
        <a:bodyPr/>
        <a:lstStyle/>
        <a:p>
          <a:endParaRPr lang="en-US"/>
        </a:p>
      </dgm:t>
      <dgm:extLst>
        <a:ext uri="{E40237B7-FDA0-4F09-8148-C483321AD2D9}">
          <dgm14:cNvPr xmlns:dgm14="http://schemas.microsoft.com/office/drawing/2010/diagram" id="0" name="" descr="Question mark with solid fill"/>
        </a:ext>
      </dgm:extLst>
    </dgm:pt>
    <dgm:pt modelId="{6600544A-FAA4-4767-A1A2-9941CEDB8956}" type="pres">
      <dgm:prSet presAssocID="{C62F37BC-85BA-4C1E-B357-D733A80DB3F1}" presName="text" presStyleLbl="node1" presStyleIdx="1" presStyleCnt="3">
        <dgm:presLayoutVars>
          <dgm:bulletEnabled val="1"/>
        </dgm:presLayoutVars>
      </dgm:prSet>
      <dgm:spPr/>
      <dgm:t>
        <a:bodyPr/>
        <a:lstStyle/>
        <a:p>
          <a:endParaRPr lang="en-US"/>
        </a:p>
      </dgm:t>
    </dgm:pt>
    <dgm:pt modelId="{0DC5A6F6-F815-4617-9C78-720095CC3833}" type="pres">
      <dgm:prSet presAssocID="{9D645105-D788-47BB-B358-942E37191C03}" presName="spacer" presStyleCnt="0"/>
      <dgm:spPr/>
    </dgm:pt>
    <dgm:pt modelId="{22861847-07F8-4545-9FBD-C8D879F34438}" type="pres">
      <dgm:prSet presAssocID="{25DF7EA3-B09E-4576-B987-E361DD1B4DAC}" presName="comp" presStyleCnt="0"/>
      <dgm:spPr/>
    </dgm:pt>
    <dgm:pt modelId="{BEA0560D-6465-4D83-9C1B-887C2F21FA95}" type="pres">
      <dgm:prSet presAssocID="{25DF7EA3-B09E-4576-B987-E361DD1B4DAC}" presName="box" presStyleLbl="node1" presStyleIdx="2" presStyleCnt="3"/>
      <dgm:spPr/>
      <dgm:t>
        <a:bodyPr/>
        <a:lstStyle/>
        <a:p>
          <a:endParaRPr lang="en-US"/>
        </a:p>
      </dgm:t>
    </dgm:pt>
    <dgm:pt modelId="{59A60644-4AA1-4527-A999-7BD9C334727A}" type="pres">
      <dgm:prSet presAssocID="{25DF7EA3-B09E-4576-B987-E361DD1B4DAC}" presName="img"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a:effectLst>
          <a:outerShdw blurRad="50800" dist="50800" dir="5400000" algn="ctr" rotWithShape="0">
            <a:schemeClr val="tx1"/>
          </a:outerShdw>
        </a:effectLst>
      </dgm:spPr>
      <dgm:t>
        <a:bodyPr/>
        <a:lstStyle/>
        <a:p>
          <a:endParaRPr lang="en-US"/>
        </a:p>
      </dgm:t>
      <dgm:extLst>
        <a:ext uri="{E40237B7-FDA0-4F09-8148-C483321AD2D9}">
          <dgm14:cNvPr xmlns:dgm14="http://schemas.microsoft.com/office/drawing/2010/diagram" id="0" name="" descr="Head with Gears"/>
        </a:ext>
      </dgm:extLst>
    </dgm:pt>
    <dgm:pt modelId="{AC484846-8A9B-46C9-BA34-9B79D2E95727}" type="pres">
      <dgm:prSet presAssocID="{25DF7EA3-B09E-4576-B987-E361DD1B4DAC}" presName="text" presStyleLbl="node1" presStyleIdx="2" presStyleCnt="3">
        <dgm:presLayoutVars>
          <dgm:bulletEnabled val="1"/>
        </dgm:presLayoutVars>
      </dgm:prSet>
      <dgm:spPr/>
      <dgm:t>
        <a:bodyPr/>
        <a:lstStyle/>
        <a:p>
          <a:endParaRPr lang="en-US"/>
        </a:p>
      </dgm:t>
    </dgm:pt>
  </dgm:ptLst>
  <dgm:cxnLst>
    <dgm:cxn modelId="{15CD9C5D-5FEA-4131-B154-99CA100A3A6C}" type="presOf" srcId="{C62F37BC-85BA-4C1E-B357-D733A80DB3F1}" destId="{EF1C5FBD-550F-4067-A6F7-B3183A5412BE}" srcOrd="0" destOrd="0" presId="urn:microsoft.com/office/officeart/2005/8/layout/vList4"/>
    <dgm:cxn modelId="{A3E73263-2656-49F5-AAC0-7A747F11EC7D}" type="presOf" srcId="{379BCA73-905F-4C85-944B-45885B97A437}" destId="{BBA6B786-4146-4185-B4ED-986508D41C50}" srcOrd="0" destOrd="0" presId="urn:microsoft.com/office/officeart/2005/8/layout/vList4"/>
    <dgm:cxn modelId="{96B79DBB-AA1C-4BE9-B565-B4297A2D0C34}" type="presOf" srcId="{CA9C1423-32A1-4CA3-AA6C-1F1A4B0F84B9}" destId="{6EA40931-AD4F-44B8-BABE-CEE0C11E0344}" srcOrd="0" destOrd="0" presId="urn:microsoft.com/office/officeart/2005/8/layout/vList4"/>
    <dgm:cxn modelId="{1DB2F9F3-2E95-48E9-9118-7B135F451738}" type="presOf" srcId="{25DF7EA3-B09E-4576-B987-E361DD1B4DAC}" destId="{BEA0560D-6465-4D83-9C1B-887C2F21FA95}" srcOrd="0" destOrd="0" presId="urn:microsoft.com/office/officeart/2005/8/layout/vList4"/>
    <dgm:cxn modelId="{69FC2D73-EE07-48D2-A80D-0E141D90D7FA}" type="presOf" srcId="{379BCA73-905F-4C85-944B-45885B97A437}" destId="{F734FE92-E265-4E2E-964F-0E82128810AF}" srcOrd="1" destOrd="0" presId="urn:microsoft.com/office/officeart/2005/8/layout/vList4"/>
    <dgm:cxn modelId="{7E66660C-CDEA-4254-96AA-9B08DC92D03D}" type="presOf" srcId="{C62F37BC-85BA-4C1E-B357-D733A80DB3F1}" destId="{6600544A-FAA4-4767-A1A2-9941CEDB8956}" srcOrd="1" destOrd="0" presId="urn:microsoft.com/office/officeart/2005/8/layout/vList4"/>
    <dgm:cxn modelId="{45B1957D-71F2-41BB-85CB-0A0F8DC57801}" srcId="{CA9C1423-32A1-4CA3-AA6C-1F1A4B0F84B9}" destId="{C62F37BC-85BA-4C1E-B357-D733A80DB3F1}" srcOrd="1" destOrd="0" parTransId="{B2A8085B-A4EC-4E91-B47F-B0C3021A12C8}" sibTransId="{9D645105-D788-47BB-B358-942E37191C03}"/>
    <dgm:cxn modelId="{F985FBB8-9668-483E-BC6F-8EBEF5B9913C}" srcId="{CA9C1423-32A1-4CA3-AA6C-1F1A4B0F84B9}" destId="{25DF7EA3-B09E-4576-B987-E361DD1B4DAC}" srcOrd="2" destOrd="0" parTransId="{EE8DD503-B32F-4AB7-A145-BAB308CEA538}" sibTransId="{0A8D01A4-8AC7-4383-BD3B-CE6EAA36DD62}"/>
    <dgm:cxn modelId="{6DA39579-6485-427C-BF7F-9BEA952AB1C7}" type="presOf" srcId="{25DF7EA3-B09E-4576-B987-E361DD1B4DAC}" destId="{AC484846-8A9B-46C9-BA34-9B79D2E95727}" srcOrd="1" destOrd="0" presId="urn:microsoft.com/office/officeart/2005/8/layout/vList4"/>
    <dgm:cxn modelId="{E8183B70-E3B4-448B-8210-104D60D8EBAE}" srcId="{CA9C1423-32A1-4CA3-AA6C-1F1A4B0F84B9}" destId="{379BCA73-905F-4C85-944B-45885B97A437}" srcOrd="0" destOrd="0" parTransId="{F4365225-D5F3-4359-A16F-A512E64676D4}" sibTransId="{2FD2A885-AE4D-4F94-8166-1DFA1F76FF40}"/>
    <dgm:cxn modelId="{F7D78A93-FBEC-4F2C-9422-4426895040F9}" type="presParOf" srcId="{6EA40931-AD4F-44B8-BABE-CEE0C11E0344}" destId="{791686AE-3C06-4154-B40D-817AB68DAF7A}" srcOrd="0" destOrd="0" presId="urn:microsoft.com/office/officeart/2005/8/layout/vList4"/>
    <dgm:cxn modelId="{336BA64C-3A71-473D-98BA-D286D40E3203}" type="presParOf" srcId="{791686AE-3C06-4154-B40D-817AB68DAF7A}" destId="{BBA6B786-4146-4185-B4ED-986508D41C50}" srcOrd="0" destOrd="0" presId="urn:microsoft.com/office/officeart/2005/8/layout/vList4"/>
    <dgm:cxn modelId="{88DD886E-B122-4850-AC78-7AFC305E7659}" type="presParOf" srcId="{791686AE-3C06-4154-B40D-817AB68DAF7A}" destId="{366B8829-1D82-4BE5-BF2C-BD0E0919A9FE}" srcOrd="1" destOrd="0" presId="urn:microsoft.com/office/officeart/2005/8/layout/vList4"/>
    <dgm:cxn modelId="{02570A77-107D-4138-B971-DE43180A864B}" type="presParOf" srcId="{791686AE-3C06-4154-B40D-817AB68DAF7A}" destId="{F734FE92-E265-4E2E-964F-0E82128810AF}" srcOrd="2" destOrd="0" presId="urn:microsoft.com/office/officeart/2005/8/layout/vList4"/>
    <dgm:cxn modelId="{8623E0E1-B48B-4B25-A057-DD8584EE28D3}" type="presParOf" srcId="{6EA40931-AD4F-44B8-BABE-CEE0C11E0344}" destId="{3C082AC8-0376-47E9-9B7E-ED19ACE424B8}" srcOrd="1" destOrd="0" presId="urn:microsoft.com/office/officeart/2005/8/layout/vList4"/>
    <dgm:cxn modelId="{33860DF7-ECB5-4A3F-ACB6-93DB631255B5}" type="presParOf" srcId="{6EA40931-AD4F-44B8-BABE-CEE0C11E0344}" destId="{606177E0-D43F-4312-8629-DE1E94B4CAB1}" srcOrd="2" destOrd="0" presId="urn:microsoft.com/office/officeart/2005/8/layout/vList4"/>
    <dgm:cxn modelId="{D9D4EAD4-E676-416D-9CA4-E73238FF3BCD}" type="presParOf" srcId="{606177E0-D43F-4312-8629-DE1E94B4CAB1}" destId="{EF1C5FBD-550F-4067-A6F7-B3183A5412BE}" srcOrd="0" destOrd="0" presId="urn:microsoft.com/office/officeart/2005/8/layout/vList4"/>
    <dgm:cxn modelId="{814BEB4D-8B3E-491E-9D53-110E09464E31}" type="presParOf" srcId="{606177E0-D43F-4312-8629-DE1E94B4CAB1}" destId="{03BA6D4D-0AA4-4D86-887D-10A1B66E9A80}" srcOrd="1" destOrd="0" presId="urn:microsoft.com/office/officeart/2005/8/layout/vList4"/>
    <dgm:cxn modelId="{381A7071-3BCE-43D1-B28B-1931152AF369}" type="presParOf" srcId="{606177E0-D43F-4312-8629-DE1E94B4CAB1}" destId="{6600544A-FAA4-4767-A1A2-9941CEDB8956}" srcOrd="2" destOrd="0" presId="urn:microsoft.com/office/officeart/2005/8/layout/vList4"/>
    <dgm:cxn modelId="{BA833AE2-85D3-4C9C-84F8-DBF04514AC74}" type="presParOf" srcId="{6EA40931-AD4F-44B8-BABE-CEE0C11E0344}" destId="{0DC5A6F6-F815-4617-9C78-720095CC3833}" srcOrd="3" destOrd="0" presId="urn:microsoft.com/office/officeart/2005/8/layout/vList4"/>
    <dgm:cxn modelId="{F28726A2-8EC2-445D-BD11-A53401C3977C}" type="presParOf" srcId="{6EA40931-AD4F-44B8-BABE-CEE0C11E0344}" destId="{22861847-07F8-4545-9FBD-C8D879F34438}" srcOrd="4" destOrd="0" presId="urn:microsoft.com/office/officeart/2005/8/layout/vList4"/>
    <dgm:cxn modelId="{FEE01C61-B70A-40FC-84D0-FFBE9AF93E3F}" type="presParOf" srcId="{22861847-07F8-4545-9FBD-C8D879F34438}" destId="{BEA0560D-6465-4D83-9C1B-887C2F21FA95}" srcOrd="0" destOrd="0" presId="urn:microsoft.com/office/officeart/2005/8/layout/vList4"/>
    <dgm:cxn modelId="{5D3DDA7E-889A-444F-8BE0-49DF464B9B96}" type="presParOf" srcId="{22861847-07F8-4545-9FBD-C8D879F34438}" destId="{59A60644-4AA1-4527-A999-7BD9C334727A}" srcOrd="1" destOrd="0" presId="urn:microsoft.com/office/officeart/2005/8/layout/vList4"/>
    <dgm:cxn modelId="{42123DE6-CD1A-4D5E-9C29-7A7CFBAF288F}" type="presParOf" srcId="{22861847-07F8-4545-9FBD-C8D879F34438}" destId="{AC484846-8A9B-46C9-BA34-9B79D2E9572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0.xml><?xml version="1.0" encoding="utf-8"?>
<dgm:dataModel xmlns:dgm="http://schemas.openxmlformats.org/drawingml/2006/diagram" xmlns:a="http://schemas.openxmlformats.org/drawingml/2006/main">
  <dgm:ptLst>
    <dgm:pt modelId="{FB40891B-57E6-456F-9C8B-5B6EBBBB5A58}" type="doc">
      <dgm:prSet loTypeId="urn:microsoft.com/office/officeart/2005/8/layout/vList4" loCatId="picture" qsTypeId="urn:microsoft.com/office/officeart/2005/8/quickstyle/simple1" qsCatId="simple" csTypeId="urn:microsoft.com/office/officeart/2005/8/colors/colorful1" csCatId="colorful" phldr="1"/>
      <dgm:spPr/>
      <dgm:t>
        <a:bodyPr/>
        <a:lstStyle/>
        <a:p>
          <a:endParaRPr lang="en-US"/>
        </a:p>
      </dgm:t>
    </dgm:pt>
    <dgm:pt modelId="{8584ABED-D6B3-435A-9B91-BE3211ABCA27}">
      <dgm:prSet phldrT="[Text]" custT="1"/>
      <dgm:spPr/>
      <dgm:t>
        <a:bodyPr/>
        <a:lstStyle/>
        <a:p>
          <a:r>
            <a:rPr lang="en-US" sz="2800" dirty="0">
              <a:solidFill>
                <a:schemeClr val="tx1"/>
              </a:solidFill>
            </a:rPr>
            <a:t>The Alternative Application for Illinois Financial Aid</a:t>
          </a:r>
        </a:p>
      </dgm:t>
    </dgm:pt>
    <dgm:pt modelId="{BF71224B-3410-450E-AF40-ED786AF0BC72}" type="parTrans" cxnId="{B6D94F3D-5FAC-4F80-A27A-0A7A6CBF083E}">
      <dgm:prSet/>
      <dgm:spPr/>
      <dgm:t>
        <a:bodyPr/>
        <a:lstStyle/>
        <a:p>
          <a:endParaRPr lang="en-US" sz="2800">
            <a:solidFill>
              <a:schemeClr val="tx1"/>
            </a:solidFill>
          </a:endParaRPr>
        </a:p>
      </dgm:t>
    </dgm:pt>
    <dgm:pt modelId="{9693ADCC-702D-4B42-BCC6-B7FAD0FE1F57}" type="sibTrans" cxnId="{B6D94F3D-5FAC-4F80-A27A-0A7A6CBF083E}">
      <dgm:prSet/>
      <dgm:spPr/>
      <dgm:t>
        <a:bodyPr/>
        <a:lstStyle/>
        <a:p>
          <a:endParaRPr lang="en-US" sz="2800">
            <a:solidFill>
              <a:schemeClr val="tx1"/>
            </a:solidFill>
          </a:endParaRPr>
        </a:p>
      </dgm:t>
    </dgm:pt>
    <dgm:pt modelId="{D8D3888E-DE23-428F-9660-5779A86AA1B0}">
      <dgm:prSet phldrT="[Text]" custT="1"/>
      <dgm:spPr/>
      <dgm:t>
        <a:bodyPr/>
        <a:lstStyle/>
        <a:p>
          <a:r>
            <a:rPr lang="en-US" sz="2800" dirty="0">
              <a:solidFill>
                <a:schemeClr val="tx1"/>
              </a:solidFill>
            </a:rPr>
            <a:t>Other forms </a:t>
          </a:r>
          <a:br>
            <a:rPr lang="en-US" sz="2800" dirty="0">
              <a:solidFill>
                <a:schemeClr val="tx1"/>
              </a:solidFill>
            </a:rPr>
          </a:br>
          <a:r>
            <a:rPr lang="en-US" sz="2800" dirty="0">
              <a:solidFill>
                <a:schemeClr val="tx1"/>
              </a:solidFill>
            </a:rPr>
            <a:t>(e.g., institutional forms, CSS Profile, etc.)</a:t>
          </a:r>
        </a:p>
      </dgm:t>
    </dgm:pt>
    <dgm:pt modelId="{A519D2F8-9014-4D74-8A3D-665763F3B580}" type="parTrans" cxnId="{329DD360-48EF-46AE-9867-610753399056}">
      <dgm:prSet/>
      <dgm:spPr/>
      <dgm:t>
        <a:bodyPr/>
        <a:lstStyle/>
        <a:p>
          <a:endParaRPr lang="en-US" sz="2800">
            <a:solidFill>
              <a:schemeClr val="tx1"/>
            </a:solidFill>
          </a:endParaRPr>
        </a:p>
      </dgm:t>
    </dgm:pt>
    <dgm:pt modelId="{E5C1FD97-7302-4921-96F3-93BCEE8A2C6B}" type="sibTrans" cxnId="{329DD360-48EF-46AE-9867-610753399056}">
      <dgm:prSet/>
      <dgm:spPr/>
      <dgm:t>
        <a:bodyPr/>
        <a:lstStyle/>
        <a:p>
          <a:endParaRPr lang="en-US" sz="2800">
            <a:solidFill>
              <a:schemeClr val="tx1"/>
            </a:solidFill>
          </a:endParaRPr>
        </a:p>
      </dgm:t>
    </dgm:pt>
    <dgm:pt modelId="{C02C653B-3ED4-48F1-B747-CDB8CF6AC862}">
      <dgm:prSet phldrT="[Text]" custT="1"/>
      <dgm:spPr/>
      <dgm:t>
        <a:bodyPr/>
        <a:lstStyle/>
        <a:p>
          <a:r>
            <a:rPr lang="en-US" sz="2800" dirty="0">
              <a:solidFill>
                <a:schemeClr val="tx1"/>
              </a:solidFill>
            </a:rPr>
            <a:t>The Free Application for Federal Student Aid</a:t>
          </a:r>
        </a:p>
      </dgm:t>
    </dgm:pt>
    <dgm:pt modelId="{E998BA2C-E70C-4211-8350-EF41C1421C97}" type="sibTrans" cxnId="{3F368BB8-510E-4C55-91DA-4C4743EFAB05}">
      <dgm:prSet/>
      <dgm:spPr/>
      <dgm:t>
        <a:bodyPr/>
        <a:lstStyle/>
        <a:p>
          <a:endParaRPr lang="en-US" sz="2800">
            <a:solidFill>
              <a:schemeClr val="tx1"/>
            </a:solidFill>
          </a:endParaRPr>
        </a:p>
      </dgm:t>
    </dgm:pt>
    <dgm:pt modelId="{12D17907-17B6-4B4B-A795-46A8F5C208B9}" type="parTrans" cxnId="{3F368BB8-510E-4C55-91DA-4C4743EFAB05}">
      <dgm:prSet/>
      <dgm:spPr/>
      <dgm:t>
        <a:bodyPr/>
        <a:lstStyle/>
        <a:p>
          <a:endParaRPr lang="en-US" sz="2800">
            <a:solidFill>
              <a:schemeClr val="tx1"/>
            </a:solidFill>
          </a:endParaRPr>
        </a:p>
      </dgm:t>
    </dgm:pt>
    <dgm:pt modelId="{C459F8D2-419E-4B1B-B770-C143386648AA}" type="pres">
      <dgm:prSet presAssocID="{FB40891B-57E6-456F-9C8B-5B6EBBBB5A58}" presName="linear" presStyleCnt="0">
        <dgm:presLayoutVars>
          <dgm:dir/>
          <dgm:resizeHandles val="exact"/>
        </dgm:presLayoutVars>
      </dgm:prSet>
      <dgm:spPr/>
      <dgm:t>
        <a:bodyPr/>
        <a:lstStyle/>
        <a:p>
          <a:endParaRPr lang="en-US"/>
        </a:p>
      </dgm:t>
    </dgm:pt>
    <dgm:pt modelId="{8B36448A-44C1-4BAB-BAB0-196BA7649D21}" type="pres">
      <dgm:prSet presAssocID="{C02C653B-3ED4-48F1-B747-CDB8CF6AC862}" presName="comp" presStyleCnt="0"/>
      <dgm:spPr/>
    </dgm:pt>
    <dgm:pt modelId="{EEACCF33-9E47-4741-9C6E-297DA0803926}" type="pres">
      <dgm:prSet presAssocID="{C02C653B-3ED4-48F1-B747-CDB8CF6AC862}" presName="box" presStyleLbl="node1" presStyleIdx="0" presStyleCnt="3"/>
      <dgm:spPr/>
      <dgm:t>
        <a:bodyPr/>
        <a:lstStyle/>
        <a:p>
          <a:endParaRPr lang="en-US"/>
        </a:p>
      </dgm:t>
    </dgm:pt>
    <dgm:pt modelId="{47115349-EDA5-416A-81CB-768658B045F1}" type="pres">
      <dgm:prSet presAssocID="{C02C653B-3ED4-48F1-B747-CDB8CF6AC862}" presName="img" presStyleLbl="fgImgPlace1" presStyleIdx="0" presStyleCnt="3"/>
      <dgm:spPr>
        <a:blipFill dpi="0" rotWithShape="1">
          <a:blip xmlns:r="http://schemas.openxmlformats.org/officeDocument/2006/relationships" r:embed="rId1"/>
          <a:srcRect/>
          <a:stretch>
            <a:fillRect l="-2174" t="-2994" r="-2174" b="-2994"/>
          </a:stretch>
        </a:blipFill>
      </dgm:spPr>
    </dgm:pt>
    <dgm:pt modelId="{58A880E9-3A8B-4D0A-9B6B-D464B7CC1388}" type="pres">
      <dgm:prSet presAssocID="{C02C653B-3ED4-48F1-B747-CDB8CF6AC862}" presName="text" presStyleLbl="node1" presStyleIdx="0" presStyleCnt="3">
        <dgm:presLayoutVars>
          <dgm:bulletEnabled val="1"/>
        </dgm:presLayoutVars>
      </dgm:prSet>
      <dgm:spPr/>
      <dgm:t>
        <a:bodyPr/>
        <a:lstStyle/>
        <a:p>
          <a:endParaRPr lang="en-US"/>
        </a:p>
      </dgm:t>
    </dgm:pt>
    <dgm:pt modelId="{4E054ECA-FA66-4E61-A064-6F855CE4AECB}" type="pres">
      <dgm:prSet presAssocID="{E998BA2C-E70C-4211-8350-EF41C1421C97}" presName="spacer" presStyleCnt="0"/>
      <dgm:spPr/>
    </dgm:pt>
    <dgm:pt modelId="{2175EA0C-B3C7-4CB5-BF05-F876BDB3DC10}" type="pres">
      <dgm:prSet presAssocID="{8584ABED-D6B3-435A-9B91-BE3211ABCA27}" presName="comp" presStyleCnt="0"/>
      <dgm:spPr/>
    </dgm:pt>
    <dgm:pt modelId="{B3F2D24A-723D-47CE-8081-F6EA1F483ABE}" type="pres">
      <dgm:prSet presAssocID="{8584ABED-D6B3-435A-9B91-BE3211ABCA27}" presName="box" presStyleLbl="node1" presStyleIdx="1" presStyleCnt="3"/>
      <dgm:spPr/>
      <dgm:t>
        <a:bodyPr/>
        <a:lstStyle/>
        <a:p>
          <a:endParaRPr lang="en-US"/>
        </a:p>
      </dgm:t>
    </dgm:pt>
    <dgm:pt modelId="{05C2335A-D8B9-471A-A2F2-A3B0994D71D7}" type="pres">
      <dgm:prSet presAssocID="{8584ABED-D6B3-435A-9B91-BE3211ABCA27}" presName="img" presStyleLbl="fgImgPlace1" presStyleIdx="1" presStyleCnt="3" custAng="0"/>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2174" r="-2174"/>
          </a:stretch>
        </a:blipFill>
      </dgm:spPr>
    </dgm:pt>
    <dgm:pt modelId="{F12A3B3F-E944-4FB9-89A7-67D9C544BD84}" type="pres">
      <dgm:prSet presAssocID="{8584ABED-D6B3-435A-9B91-BE3211ABCA27}" presName="text" presStyleLbl="node1" presStyleIdx="1" presStyleCnt="3">
        <dgm:presLayoutVars>
          <dgm:bulletEnabled val="1"/>
        </dgm:presLayoutVars>
      </dgm:prSet>
      <dgm:spPr/>
      <dgm:t>
        <a:bodyPr/>
        <a:lstStyle/>
        <a:p>
          <a:endParaRPr lang="en-US"/>
        </a:p>
      </dgm:t>
    </dgm:pt>
    <dgm:pt modelId="{3FA7FCBF-CCC4-4BCD-8D1C-23DB0A4692C6}" type="pres">
      <dgm:prSet presAssocID="{9693ADCC-702D-4B42-BCC6-B7FAD0FE1F57}" presName="spacer" presStyleCnt="0"/>
      <dgm:spPr/>
    </dgm:pt>
    <dgm:pt modelId="{035092D2-1696-47E4-BD3B-D8F41D2C079E}" type="pres">
      <dgm:prSet presAssocID="{D8D3888E-DE23-428F-9660-5779A86AA1B0}" presName="comp" presStyleCnt="0"/>
      <dgm:spPr/>
    </dgm:pt>
    <dgm:pt modelId="{9F4C4942-3186-4EEF-A9CF-7BC774573798}" type="pres">
      <dgm:prSet presAssocID="{D8D3888E-DE23-428F-9660-5779A86AA1B0}" presName="box" presStyleLbl="node1" presStyleIdx="2" presStyleCnt="3"/>
      <dgm:spPr/>
      <dgm:t>
        <a:bodyPr/>
        <a:lstStyle/>
        <a:p>
          <a:endParaRPr lang="en-US"/>
        </a:p>
      </dgm:t>
    </dgm:pt>
    <dgm:pt modelId="{2B44499F-6F5D-4763-AC29-15B25A8A6BD8}" type="pres">
      <dgm:prSet presAssocID="{D8D3888E-DE23-428F-9660-5779A86AA1B0}" presName="img"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725" t="1823" r="725" b="1823"/>
          </a:stretch>
        </a:blipFill>
      </dgm:spPr>
    </dgm:pt>
    <dgm:pt modelId="{87BDD2E0-9629-4034-960C-48EC4B8AF66D}" type="pres">
      <dgm:prSet presAssocID="{D8D3888E-DE23-428F-9660-5779A86AA1B0}" presName="text" presStyleLbl="node1" presStyleIdx="2" presStyleCnt="3">
        <dgm:presLayoutVars>
          <dgm:bulletEnabled val="1"/>
        </dgm:presLayoutVars>
      </dgm:prSet>
      <dgm:spPr/>
      <dgm:t>
        <a:bodyPr/>
        <a:lstStyle/>
        <a:p>
          <a:endParaRPr lang="en-US"/>
        </a:p>
      </dgm:t>
    </dgm:pt>
  </dgm:ptLst>
  <dgm:cxnLst>
    <dgm:cxn modelId="{F1655843-A365-40A2-99F4-CC6313C8DEDC}" type="presOf" srcId="{C02C653B-3ED4-48F1-B747-CDB8CF6AC862}" destId="{58A880E9-3A8B-4D0A-9B6B-D464B7CC1388}" srcOrd="1" destOrd="0" presId="urn:microsoft.com/office/officeart/2005/8/layout/vList4"/>
    <dgm:cxn modelId="{B6D94F3D-5FAC-4F80-A27A-0A7A6CBF083E}" srcId="{FB40891B-57E6-456F-9C8B-5B6EBBBB5A58}" destId="{8584ABED-D6B3-435A-9B91-BE3211ABCA27}" srcOrd="1" destOrd="0" parTransId="{BF71224B-3410-450E-AF40-ED786AF0BC72}" sibTransId="{9693ADCC-702D-4B42-BCC6-B7FAD0FE1F57}"/>
    <dgm:cxn modelId="{3F368BB8-510E-4C55-91DA-4C4743EFAB05}" srcId="{FB40891B-57E6-456F-9C8B-5B6EBBBB5A58}" destId="{C02C653B-3ED4-48F1-B747-CDB8CF6AC862}" srcOrd="0" destOrd="0" parTransId="{12D17907-17B6-4B4B-A795-46A8F5C208B9}" sibTransId="{E998BA2C-E70C-4211-8350-EF41C1421C97}"/>
    <dgm:cxn modelId="{0A03AC7A-0157-4F0E-8738-14B1FA9ED0D8}" type="presOf" srcId="{8584ABED-D6B3-435A-9B91-BE3211ABCA27}" destId="{B3F2D24A-723D-47CE-8081-F6EA1F483ABE}" srcOrd="0" destOrd="0" presId="urn:microsoft.com/office/officeart/2005/8/layout/vList4"/>
    <dgm:cxn modelId="{CCF087B5-F687-42AE-84B5-AEAEE40581B1}" type="presOf" srcId="{D8D3888E-DE23-428F-9660-5779A86AA1B0}" destId="{9F4C4942-3186-4EEF-A9CF-7BC774573798}" srcOrd="0" destOrd="0" presId="urn:microsoft.com/office/officeart/2005/8/layout/vList4"/>
    <dgm:cxn modelId="{B23167D4-3C1A-45C6-B90F-E7A59736E7FE}" type="presOf" srcId="{D8D3888E-DE23-428F-9660-5779A86AA1B0}" destId="{87BDD2E0-9629-4034-960C-48EC4B8AF66D}" srcOrd="1" destOrd="0" presId="urn:microsoft.com/office/officeart/2005/8/layout/vList4"/>
    <dgm:cxn modelId="{D49AF403-4736-402B-BFC6-8172F302533C}" type="presOf" srcId="{FB40891B-57E6-456F-9C8B-5B6EBBBB5A58}" destId="{C459F8D2-419E-4B1B-B770-C143386648AA}" srcOrd="0" destOrd="0" presId="urn:microsoft.com/office/officeart/2005/8/layout/vList4"/>
    <dgm:cxn modelId="{EC6E7F08-AB16-4938-8372-132EBE20C7B7}" type="presOf" srcId="{8584ABED-D6B3-435A-9B91-BE3211ABCA27}" destId="{F12A3B3F-E944-4FB9-89A7-67D9C544BD84}" srcOrd="1" destOrd="0" presId="urn:microsoft.com/office/officeart/2005/8/layout/vList4"/>
    <dgm:cxn modelId="{5CDA1F56-D9DE-4C22-94E3-0564B4A012AA}" type="presOf" srcId="{C02C653B-3ED4-48F1-B747-CDB8CF6AC862}" destId="{EEACCF33-9E47-4741-9C6E-297DA0803926}" srcOrd="0" destOrd="0" presId="urn:microsoft.com/office/officeart/2005/8/layout/vList4"/>
    <dgm:cxn modelId="{329DD360-48EF-46AE-9867-610753399056}" srcId="{FB40891B-57E6-456F-9C8B-5B6EBBBB5A58}" destId="{D8D3888E-DE23-428F-9660-5779A86AA1B0}" srcOrd="2" destOrd="0" parTransId="{A519D2F8-9014-4D74-8A3D-665763F3B580}" sibTransId="{E5C1FD97-7302-4921-96F3-93BCEE8A2C6B}"/>
    <dgm:cxn modelId="{D26A3175-5DC8-483F-9694-BF5A90646D00}" type="presParOf" srcId="{C459F8D2-419E-4B1B-B770-C143386648AA}" destId="{8B36448A-44C1-4BAB-BAB0-196BA7649D21}" srcOrd="0" destOrd="0" presId="urn:microsoft.com/office/officeart/2005/8/layout/vList4"/>
    <dgm:cxn modelId="{2187CC84-7DB7-408E-88B9-4E03AAAC93B3}" type="presParOf" srcId="{8B36448A-44C1-4BAB-BAB0-196BA7649D21}" destId="{EEACCF33-9E47-4741-9C6E-297DA0803926}" srcOrd="0" destOrd="0" presId="urn:microsoft.com/office/officeart/2005/8/layout/vList4"/>
    <dgm:cxn modelId="{5D8FA2FC-957A-475B-A429-6F5C4BACB983}" type="presParOf" srcId="{8B36448A-44C1-4BAB-BAB0-196BA7649D21}" destId="{47115349-EDA5-416A-81CB-768658B045F1}" srcOrd="1" destOrd="0" presId="urn:microsoft.com/office/officeart/2005/8/layout/vList4"/>
    <dgm:cxn modelId="{233E4D0B-1C45-4FA3-AB0E-8B1FF32D667C}" type="presParOf" srcId="{8B36448A-44C1-4BAB-BAB0-196BA7649D21}" destId="{58A880E9-3A8B-4D0A-9B6B-D464B7CC1388}" srcOrd="2" destOrd="0" presId="urn:microsoft.com/office/officeart/2005/8/layout/vList4"/>
    <dgm:cxn modelId="{01F38183-BD29-4E84-8DD5-8EB9B32E23DD}" type="presParOf" srcId="{C459F8D2-419E-4B1B-B770-C143386648AA}" destId="{4E054ECA-FA66-4E61-A064-6F855CE4AECB}" srcOrd="1" destOrd="0" presId="urn:microsoft.com/office/officeart/2005/8/layout/vList4"/>
    <dgm:cxn modelId="{F2FE7648-F446-499F-8B15-15D850A61A2A}" type="presParOf" srcId="{C459F8D2-419E-4B1B-B770-C143386648AA}" destId="{2175EA0C-B3C7-4CB5-BF05-F876BDB3DC10}" srcOrd="2" destOrd="0" presId="urn:microsoft.com/office/officeart/2005/8/layout/vList4"/>
    <dgm:cxn modelId="{6AA10B55-6BB9-4513-A107-01940B72036C}" type="presParOf" srcId="{2175EA0C-B3C7-4CB5-BF05-F876BDB3DC10}" destId="{B3F2D24A-723D-47CE-8081-F6EA1F483ABE}" srcOrd="0" destOrd="0" presId="urn:microsoft.com/office/officeart/2005/8/layout/vList4"/>
    <dgm:cxn modelId="{6951B864-44EE-4017-BCA8-A2338B5B6248}" type="presParOf" srcId="{2175EA0C-B3C7-4CB5-BF05-F876BDB3DC10}" destId="{05C2335A-D8B9-471A-A2F2-A3B0994D71D7}" srcOrd="1" destOrd="0" presId="urn:microsoft.com/office/officeart/2005/8/layout/vList4"/>
    <dgm:cxn modelId="{26642183-013D-48CE-BB65-1CF434BD4A97}" type="presParOf" srcId="{2175EA0C-B3C7-4CB5-BF05-F876BDB3DC10}" destId="{F12A3B3F-E944-4FB9-89A7-67D9C544BD84}" srcOrd="2" destOrd="0" presId="urn:microsoft.com/office/officeart/2005/8/layout/vList4"/>
    <dgm:cxn modelId="{8CEDAC55-F8ED-4DA7-B497-503C82E8D9C7}" type="presParOf" srcId="{C459F8D2-419E-4B1B-B770-C143386648AA}" destId="{3FA7FCBF-CCC4-4BCD-8D1C-23DB0A4692C6}" srcOrd="3" destOrd="0" presId="urn:microsoft.com/office/officeart/2005/8/layout/vList4"/>
    <dgm:cxn modelId="{58F51118-F24A-41E1-92AC-8C14B1F7F709}" type="presParOf" srcId="{C459F8D2-419E-4B1B-B770-C143386648AA}" destId="{035092D2-1696-47E4-BD3B-D8F41D2C079E}" srcOrd="4" destOrd="0" presId="urn:microsoft.com/office/officeart/2005/8/layout/vList4"/>
    <dgm:cxn modelId="{03A799DB-B37C-43EC-8AEF-0A9DC62AD059}" type="presParOf" srcId="{035092D2-1696-47E4-BD3B-D8F41D2C079E}" destId="{9F4C4942-3186-4EEF-A9CF-7BC774573798}" srcOrd="0" destOrd="0" presId="urn:microsoft.com/office/officeart/2005/8/layout/vList4"/>
    <dgm:cxn modelId="{9AE6742A-7EDB-4561-8EE9-CA21E6D4A06A}" type="presParOf" srcId="{035092D2-1696-47E4-BD3B-D8F41D2C079E}" destId="{2B44499F-6F5D-4763-AC29-15B25A8A6BD8}" srcOrd="1" destOrd="0" presId="urn:microsoft.com/office/officeart/2005/8/layout/vList4"/>
    <dgm:cxn modelId="{AF85D508-B4AF-4DF5-927B-A7C23413C681}" type="presParOf" srcId="{035092D2-1696-47E4-BD3B-D8F41D2C079E}" destId="{87BDD2E0-9629-4034-960C-48EC4B8AF66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D144C86-2F7F-4FDB-B629-590401C72817}"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5EA484EF-63C5-4A3A-84D8-AD82001A5C9D}">
      <dgm:prSet phldrT="[Text]" custT="1"/>
      <dgm:spPr/>
      <dgm:t>
        <a:bodyPr/>
        <a:lstStyle/>
        <a:p>
          <a:r>
            <a:rPr lang="en-US" sz="2400" dirty="0">
              <a:solidFill>
                <a:schemeClr val="tx1"/>
              </a:solidFill>
            </a:rPr>
            <a:t>The application is available at </a:t>
          </a:r>
          <a:r>
            <a:rPr lang="en-US" sz="2400" b="1" dirty="0">
              <a:solidFill>
                <a:schemeClr val="tx1"/>
              </a:solidFill>
            </a:rPr>
            <a:t>no cost</a:t>
          </a:r>
        </a:p>
      </dgm:t>
    </dgm:pt>
    <dgm:pt modelId="{7D18DF7B-E298-4564-B230-562C4B2924DA}" type="parTrans" cxnId="{E18B7357-ED90-448B-8A44-FA826742B100}">
      <dgm:prSet/>
      <dgm:spPr/>
      <dgm:t>
        <a:bodyPr/>
        <a:lstStyle/>
        <a:p>
          <a:endParaRPr lang="en-US" sz="2400">
            <a:solidFill>
              <a:schemeClr val="tx1"/>
            </a:solidFill>
          </a:endParaRPr>
        </a:p>
      </dgm:t>
    </dgm:pt>
    <dgm:pt modelId="{85D11184-549B-4478-961F-286DA73A3AFA}" type="sibTrans" cxnId="{E18B7357-ED90-448B-8A44-FA826742B100}">
      <dgm:prSet/>
      <dgm:spPr/>
      <dgm:t>
        <a:bodyPr/>
        <a:lstStyle/>
        <a:p>
          <a:endParaRPr lang="en-US" sz="2400">
            <a:solidFill>
              <a:schemeClr val="tx1"/>
            </a:solidFill>
          </a:endParaRPr>
        </a:p>
      </dgm:t>
    </dgm:pt>
    <dgm:pt modelId="{FEF3955D-4971-468F-ACBB-8E24CEAFFAF7}">
      <dgm:prSet phldrT="[Text]" custT="1"/>
      <dgm:spPr/>
      <dgm:t>
        <a:bodyPr/>
        <a:lstStyle/>
        <a:p>
          <a:r>
            <a:rPr lang="en-US" sz="2400" dirty="0">
              <a:solidFill>
                <a:schemeClr val="tx1"/>
              </a:solidFill>
            </a:rPr>
            <a:t>Used to apply for </a:t>
          </a:r>
          <a:r>
            <a:rPr lang="en-US" sz="2400" b="1" dirty="0">
              <a:solidFill>
                <a:schemeClr val="tx1"/>
              </a:solidFill>
            </a:rPr>
            <a:t>federal financial aid </a:t>
          </a:r>
          <a:r>
            <a:rPr lang="en-US" sz="2400" dirty="0">
              <a:solidFill>
                <a:schemeClr val="tx1"/>
              </a:solidFill>
            </a:rPr>
            <a:t>programs</a:t>
          </a:r>
        </a:p>
      </dgm:t>
    </dgm:pt>
    <dgm:pt modelId="{5A061187-F275-4849-A19F-115DFE630C74}" type="parTrans" cxnId="{7FD99FB1-DB6A-496F-83B7-EE480BC61748}">
      <dgm:prSet/>
      <dgm:spPr/>
      <dgm:t>
        <a:bodyPr/>
        <a:lstStyle/>
        <a:p>
          <a:endParaRPr lang="en-US" sz="2400">
            <a:solidFill>
              <a:schemeClr val="tx1"/>
            </a:solidFill>
          </a:endParaRPr>
        </a:p>
      </dgm:t>
    </dgm:pt>
    <dgm:pt modelId="{08754FAE-2C7A-4DEB-BCC9-0392337E465B}" type="sibTrans" cxnId="{7FD99FB1-DB6A-496F-83B7-EE480BC61748}">
      <dgm:prSet/>
      <dgm:spPr/>
      <dgm:t>
        <a:bodyPr/>
        <a:lstStyle/>
        <a:p>
          <a:endParaRPr lang="en-US" sz="2400">
            <a:solidFill>
              <a:schemeClr val="tx1"/>
            </a:solidFill>
          </a:endParaRPr>
        </a:p>
      </dgm:t>
    </dgm:pt>
    <dgm:pt modelId="{8EED2E75-1E37-448A-83E5-3EB38BBD9A2D}">
      <dgm:prSet phldrT="[Text]" custT="1"/>
      <dgm:spPr/>
      <dgm:t>
        <a:bodyPr/>
        <a:lstStyle/>
        <a:p>
          <a:r>
            <a:rPr lang="en-US" sz="2400" dirty="0">
              <a:solidFill>
                <a:schemeClr val="tx1"/>
              </a:solidFill>
            </a:rPr>
            <a:t>Some states use it to apply for state financial aid programs</a:t>
          </a:r>
        </a:p>
      </dgm:t>
    </dgm:pt>
    <dgm:pt modelId="{8FC0C3B5-9367-4019-89E7-46CD2D938879}" type="parTrans" cxnId="{62ECCE9A-0BB5-4723-8B98-CD20A66C8E75}">
      <dgm:prSet/>
      <dgm:spPr/>
      <dgm:t>
        <a:bodyPr/>
        <a:lstStyle/>
        <a:p>
          <a:endParaRPr lang="en-US" sz="2400">
            <a:solidFill>
              <a:schemeClr val="tx1"/>
            </a:solidFill>
          </a:endParaRPr>
        </a:p>
      </dgm:t>
    </dgm:pt>
    <dgm:pt modelId="{093BB692-1188-4C67-B1E7-F5462894AC13}" type="sibTrans" cxnId="{62ECCE9A-0BB5-4723-8B98-CD20A66C8E75}">
      <dgm:prSet/>
      <dgm:spPr/>
      <dgm:t>
        <a:bodyPr/>
        <a:lstStyle/>
        <a:p>
          <a:endParaRPr lang="en-US" sz="2400">
            <a:solidFill>
              <a:schemeClr val="tx1"/>
            </a:solidFill>
          </a:endParaRPr>
        </a:p>
      </dgm:t>
    </dgm:pt>
    <dgm:pt modelId="{D875EE9D-CCC2-43E8-AB4F-235D768F4ACA}">
      <dgm:prSet phldrT="[Text]" custT="1"/>
      <dgm:spPr/>
      <dgm:t>
        <a:bodyPr/>
        <a:lstStyle/>
        <a:p>
          <a:r>
            <a:rPr lang="en-US" sz="2400" dirty="0">
              <a:solidFill>
                <a:schemeClr val="tx1"/>
              </a:solidFill>
            </a:rPr>
            <a:t>Some colleges use it to award institutional aid</a:t>
          </a:r>
        </a:p>
      </dgm:t>
    </dgm:pt>
    <dgm:pt modelId="{CD4C2F0A-FD7C-4CB2-BDED-9DB22D2B1415}" type="parTrans" cxnId="{402A248A-95C1-4D36-854D-675B1E035673}">
      <dgm:prSet/>
      <dgm:spPr/>
      <dgm:t>
        <a:bodyPr/>
        <a:lstStyle/>
        <a:p>
          <a:endParaRPr lang="en-US" sz="2400">
            <a:solidFill>
              <a:schemeClr val="tx1"/>
            </a:solidFill>
          </a:endParaRPr>
        </a:p>
      </dgm:t>
    </dgm:pt>
    <dgm:pt modelId="{301A5597-869F-49D8-9F0B-F9D87E9A5B9A}" type="sibTrans" cxnId="{402A248A-95C1-4D36-854D-675B1E035673}">
      <dgm:prSet/>
      <dgm:spPr/>
      <dgm:t>
        <a:bodyPr/>
        <a:lstStyle/>
        <a:p>
          <a:endParaRPr lang="en-US" sz="2400">
            <a:solidFill>
              <a:schemeClr val="tx1"/>
            </a:solidFill>
          </a:endParaRPr>
        </a:p>
      </dgm:t>
    </dgm:pt>
    <dgm:pt modelId="{B0DF12EF-83AB-4DA3-AAE6-4F60F13AD441}" type="pres">
      <dgm:prSet presAssocID="{7D144C86-2F7F-4FDB-B629-590401C72817}" presName="linear" presStyleCnt="0">
        <dgm:presLayoutVars>
          <dgm:animLvl val="lvl"/>
          <dgm:resizeHandles val="exact"/>
        </dgm:presLayoutVars>
      </dgm:prSet>
      <dgm:spPr/>
      <dgm:t>
        <a:bodyPr/>
        <a:lstStyle/>
        <a:p>
          <a:endParaRPr lang="en-US"/>
        </a:p>
      </dgm:t>
    </dgm:pt>
    <dgm:pt modelId="{A62BC1DD-AB1C-40F2-8721-E62B2B7C3D7E}" type="pres">
      <dgm:prSet presAssocID="{5EA484EF-63C5-4A3A-84D8-AD82001A5C9D}" presName="parentText" presStyleLbl="node1" presStyleIdx="0" presStyleCnt="4" custLinFactNeighborX="-283" custLinFactNeighborY="-7641">
        <dgm:presLayoutVars>
          <dgm:chMax val="0"/>
          <dgm:bulletEnabled val="1"/>
        </dgm:presLayoutVars>
      </dgm:prSet>
      <dgm:spPr/>
      <dgm:t>
        <a:bodyPr/>
        <a:lstStyle/>
        <a:p>
          <a:endParaRPr lang="en-US"/>
        </a:p>
      </dgm:t>
    </dgm:pt>
    <dgm:pt modelId="{511F6393-1756-4C76-B0CF-68B5F7D05E23}" type="pres">
      <dgm:prSet presAssocID="{85D11184-549B-4478-961F-286DA73A3AFA}" presName="spacer" presStyleCnt="0"/>
      <dgm:spPr/>
    </dgm:pt>
    <dgm:pt modelId="{AF3D3FFA-05CC-4321-AA45-80E1842D8B46}" type="pres">
      <dgm:prSet presAssocID="{FEF3955D-4971-468F-ACBB-8E24CEAFFAF7}" presName="parentText" presStyleLbl="node1" presStyleIdx="1" presStyleCnt="4">
        <dgm:presLayoutVars>
          <dgm:chMax val="0"/>
          <dgm:bulletEnabled val="1"/>
        </dgm:presLayoutVars>
      </dgm:prSet>
      <dgm:spPr/>
      <dgm:t>
        <a:bodyPr/>
        <a:lstStyle/>
        <a:p>
          <a:endParaRPr lang="en-US"/>
        </a:p>
      </dgm:t>
    </dgm:pt>
    <dgm:pt modelId="{6B867725-BC3A-470D-8A3E-4AB39FB0D098}" type="pres">
      <dgm:prSet presAssocID="{08754FAE-2C7A-4DEB-BCC9-0392337E465B}" presName="spacer" presStyleCnt="0"/>
      <dgm:spPr/>
    </dgm:pt>
    <dgm:pt modelId="{8B821B62-2FA6-460A-BD36-D8192213C77A}" type="pres">
      <dgm:prSet presAssocID="{8EED2E75-1E37-448A-83E5-3EB38BBD9A2D}" presName="parentText" presStyleLbl="node1" presStyleIdx="2" presStyleCnt="4">
        <dgm:presLayoutVars>
          <dgm:chMax val="0"/>
          <dgm:bulletEnabled val="1"/>
        </dgm:presLayoutVars>
      </dgm:prSet>
      <dgm:spPr/>
      <dgm:t>
        <a:bodyPr/>
        <a:lstStyle/>
        <a:p>
          <a:endParaRPr lang="en-US"/>
        </a:p>
      </dgm:t>
    </dgm:pt>
    <dgm:pt modelId="{1FFF6404-CDBF-41B6-9550-19403C940302}" type="pres">
      <dgm:prSet presAssocID="{093BB692-1188-4C67-B1E7-F5462894AC13}" presName="spacer" presStyleCnt="0"/>
      <dgm:spPr/>
    </dgm:pt>
    <dgm:pt modelId="{1039C07F-FF6D-4608-94F1-7C7CC7B891F8}" type="pres">
      <dgm:prSet presAssocID="{D875EE9D-CCC2-43E8-AB4F-235D768F4ACA}" presName="parentText" presStyleLbl="node1" presStyleIdx="3" presStyleCnt="4">
        <dgm:presLayoutVars>
          <dgm:chMax val="0"/>
          <dgm:bulletEnabled val="1"/>
        </dgm:presLayoutVars>
      </dgm:prSet>
      <dgm:spPr/>
      <dgm:t>
        <a:bodyPr/>
        <a:lstStyle/>
        <a:p>
          <a:endParaRPr lang="en-US"/>
        </a:p>
      </dgm:t>
    </dgm:pt>
  </dgm:ptLst>
  <dgm:cxnLst>
    <dgm:cxn modelId="{E18B7357-ED90-448B-8A44-FA826742B100}" srcId="{7D144C86-2F7F-4FDB-B629-590401C72817}" destId="{5EA484EF-63C5-4A3A-84D8-AD82001A5C9D}" srcOrd="0" destOrd="0" parTransId="{7D18DF7B-E298-4564-B230-562C4B2924DA}" sibTransId="{85D11184-549B-4478-961F-286DA73A3AFA}"/>
    <dgm:cxn modelId="{B56288D8-3CB4-4DB4-837F-DF06BF47574F}" type="presOf" srcId="{8EED2E75-1E37-448A-83E5-3EB38BBD9A2D}" destId="{8B821B62-2FA6-460A-BD36-D8192213C77A}" srcOrd="0" destOrd="0" presId="urn:microsoft.com/office/officeart/2005/8/layout/vList2"/>
    <dgm:cxn modelId="{7FD99FB1-DB6A-496F-83B7-EE480BC61748}" srcId="{7D144C86-2F7F-4FDB-B629-590401C72817}" destId="{FEF3955D-4971-468F-ACBB-8E24CEAFFAF7}" srcOrd="1" destOrd="0" parTransId="{5A061187-F275-4849-A19F-115DFE630C74}" sibTransId="{08754FAE-2C7A-4DEB-BCC9-0392337E465B}"/>
    <dgm:cxn modelId="{FC021150-B969-4EC3-B858-48E2C6D8B28E}" type="presOf" srcId="{D875EE9D-CCC2-43E8-AB4F-235D768F4ACA}" destId="{1039C07F-FF6D-4608-94F1-7C7CC7B891F8}" srcOrd="0" destOrd="0" presId="urn:microsoft.com/office/officeart/2005/8/layout/vList2"/>
    <dgm:cxn modelId="{2E508DCE-5745-4B1E-86C0-456A67D800D4}" type="presOf" srcId="{5EA484EF-63C5-4A3A-84D8-AD82001A5C9D}" destId="{A62BC1DD-AB1C-40F2-8721-E62B2B7C3D7E}" srcOrd="0" destOrd="0" presId="urn:microsoft.com/office/officeart/2005/8/layout/vList2"/>
    <dgm:cxn modelId="{3D38596A-BA46-457F-9E7D-04DBB8552FC4}" type="presOf" srcId="{7D144C86-2F7F-4FDB-B629-590401C72817}" destId="{B0DF12EF-83AB-4DA3-AAE6-4F60F13AD441}" srcOrd="0" destOrd="0" presId="urn:microsoft.com/office/officeart/2005/8/layout/vList2"/>
    <dgm:cxn modelId="{62ECCE9A-0BB5-4723-8B98-CD20A66C8E75}" srcId="{7D144C86-2F7F-4FDB-B629-590401C72817}" destId="{8EED2E75-1E37-448A-83E5-3EB38BBD9A2D}" srcOrd="2" destOrd="0" parTransId="{8FC0C3B5-9367-4019-89E7-46CD2D938879}" sibTransId="{093BB692-1188-4C67-B1E7-F5462894AC13}"/>
    <dgm:cxn modelId="{402A248A-95C1-4D36-854D-675B1E035673}" srcId="{7D144C86-2F7F-4FDB-B629-590401C72817}" destId="{D875EE9D-CCC2-43E8-AB4F-235D768F4ACA}" srcOrd="3" destOrd="0" parTransId="{CD4C2F0A-FD7C-4CB2-BDED-9DB22D2B1415}" sibTransId="{301A5597-869F-49D8-9F0B-F9D87E9A5B9A}"/>
    <dgm:cxn modelId="{99DC30CC-9469-4C68-A4D3-821AC73C0E5B}" type="presOf" srcId="{FEF3955D-4971-468F-ACBB-8E24CEAFFAF7}" destId="{AF3D3FFA-05CC-4321-AA45-80E1842D8B46}" srcOrd="0" destOrd="0" presId="urn:microsoft.com/office/officeart/2005/8/layout/vList2"/>
    <dgm:cxn modelId="{FA471B24-BF6B-4EC7-AA8A-56746FE429BD}" type="presParOf" srcId="{B0DF12EF-83AB-4DA3-AAE6-4F60F13AD441}" destId="{A62BC1DD-AB1C-40F2-8721-E62B2B7C3D7E}" srcOrd="0" destOrd="0" presId="urn:microsoft.com/office/officeart/2005/8/layout/vList2"/>
    <dgm:cxn modelId="{1A865707-0D3A-4FD9-8093-3B4878F197E8}" type="presParOf" srcId="{B0DF12EF-83AB-4DA3-AAE6-4F60F13AD441}" destId="{511F6393-1756-4C76-B0CF-68B5F7D05E23}" srcOrd="1" destOrd="0" presId="urn:microsoft.com/office/officeart/2005/8/layout/vList2"/>
    <dgm:cxn modelId="{06A94E84-962B-41F9-8EAF-3673695DC181}" type="presParOf" srcId="{B0DF12EF-83AB-4DA3-AAE6-4F60F13AD441}" destId="{AF3D3FFA-05CC-4321-AA45-80E1842D8B46}" srcOrd="2" destOrd="0" presId="urn:microsoft.com/office/officeart/2005/8/layout/vList2"/>
    <dgm:cxn modelId="{B256063A-97E0-4F3D-8AE4-64F496BC11FE}" type="presParOf" srcId="{B0DF12EF-83AB-4DA3-AAE6-4F60F13AD441}" destId="{6B867725-BC3A-470D-8A3E-4AB39FB0D098}" srcOrd="3" destOrd="0" presId="urn:microsoft.com/office/officeart/2005/8/layout/vList2"/>
    <dgm:cxn modelId="{F3036B8A-FB2C-44ED-9B97-F1E094FBE8B9}" type="presParOf" srcId="{B0DF12EF-83AB-4DA3-AAE6-4F60F13AD441}" destId="{8B821B62-2FA6-460A-BD36-D8192213C77A}" srcOrd="4" destOrd="0" presId="urn:microsoft.com/office/officeart/2005/8/layout/vList2"/>
    <dgm:cxn modelId="{44C313AB-DE4A-4B3B-8F0B-CA0EB134B58C}" type="presParOf" srcId="{B0DF12EF-83AB-4DA3-AAE6-4F60F13AD441}" destId="{1FFF6404-CDBF-41B6-9550-19403C940302}" srcOrd="5" destOrd="0" presId="urn:microsoft.com/office/officeart/2005/8/layout/vList2"/>
    <dgm:cxn modelId="{3CBCEB9A-28AF-4E25-9B98-03E4B0B1E83E}" type="presParOf" srcId="{B0DF12EF-83AB-4DA3-AAE6-4F60F13AD441}" destId="{1039C07F-FF6D-4608-94F1-7C7CC7B891F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79F83CF-DE27-46DF-B821-76A611A2CDE5}"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483004FC-98C2-4CC9-8230-86DAEFA99BE2}">
      <dgm:prSet phldrT="[Text]" custT="1"/>
      <dgm:spPr/>
      <dgm:t>
        <a:bodyPr/>
        <a:lstStyle/>
        <a:p>
          <a:r>
            <a:rPr lang="en-US" sz="2400" dirty="0">
              <a:solidFill>
                <a:schemeClr val="tx1"/>
              </a:solidFill>
            </a:rPr>
            <a:t>This application is available at </a:t>
          </a:r>
          <a:r>
            <a:rPr lang="en-US" sz="2400" b="1" dirty="0">
              <a:solidFill>
                <a:schemeClr val="tx1"/>
              </a:solidFill>
            </a:rPr>
            <a:t>no cost</a:t>
          </a:r>
        </a:p>
      </dgm:t>
    </dgm:pt>
    <dgm:pt modelId="{16495BF6-0C4D-403A-8678-CF29984341B6}" type="parTrans" cxnId="{B63584F7-AF62-4828-95BA-47F469D9612F}">
      <dgm:prSet/>
      <dgm:spPr/>
      <dgm:t>
        <a:bodyPr/>
        <a:lstStyle/>
        <a:p>
          <a:endParaRPr lang="en-US" sz="2400">
            <a:solidFill>
              <a:schemeClr val="tx1"/>
            </a:solidFill>
          </a:endParaRPr>
        </a:p>
      </dgm:t>
    </dgm:pt>
    <dgm:pt modelId="{0791594B-5EDB-4325-80F4-E66DAC1B24AB}" type="sibTrans" cxnId="{B63584F7-AF62-4828-95BA-47F469D9612F}">
      <dgm:prSet/>
      <dgm:spPr/>
      <dgm:t>
        <a:bodyPr/>
        <a:lstStyle/>
        <a:p>
          <a:endParaRPr lang="en-US" sz="2400">
            <a:solidFill>
              <a:schemeClr val="tx1"/>
            </a:solidFill>
          </a:endParaRPr>
        </a:p>
      </dgm:t>
    </dgm:pt>
    <dgm:pt modelId="{88D861A5-19D9-4644-BBE7-BDB6FFB6AF84}">
      <dgm:prSet phldrT="[Text]" custT="1"/>
      <dgm:spPr/>
      <dgm:t>
        <a:bodyPr/>
        <a:lstStyle/>
        <a:p>
          <a:r>
            <a:rPr lang="en-US" sz="2400" dirty="0">
              <a:solidFill>
                <a:schemeClr val="tx1"/>
              </a:solidFill>
            </a:rPr>
            <a:t>This application is </a:t>
          </a:r>
          <a:r>
            <a:rPr lang="en-US" sz="2400" b="1" dirty="0">
              <a:solidFill>
                <a:schemeClr val="tx1"/>
              </a:solidFill>
            </a:rPr>
            <a:t>only for Illinois state financial aid</a:t>
          </a:r>
        </a:p>
      </dgm:t>
    </dgm:pt>
    <dgm:pt modelId="{1C797F21-FE8A-462A-9443-8942D350080A}" type="parTrans" cxnId="{AE2B1478-FF3A-46CE-B507-5B939E31A91C}">
      <dgm:prSet/>
      <dgm:spPr/>
      <dgm:t>
        <a:bodyPr/>
        <a:lstStyle/>
        <a:p>
          <a:endParaRPr lang="en-US" sz="2400">
            <a:solidFill>
              <a:schemeClr val="tx1"/>
            </a:solidFill>
          </a:endParaRPr>
        </a:p>
      </dgm:t>
    </dgm:pt>
    <dgm:pt modelId="{9DC430F1-CC8A-4CAA-8AE5-678D7B632FB5}" type="sibTrans" cxnId="{AE2B1478-FF3A-46CE-B507-5B939E31A91C}">
      <dgm:prSet/>
      <dgm:spPr/>
      <dgm:t>
        <a:bodyPr/>
        <a:lstStyle/>
        <a:p>
          <a:endParaRPr lang="en-US" sz="2400">
            <a:solidFill>
              <a:schemeClr val="tx1"/>
            </a:solidFill>
          </a:endParaRPr>
        </a:p>
      </dgm:t>
    </dgm:pt>
    <dgm:pt modelId="{4B6DFBB3-3DF0-491D-892E-2F7E22857EEF}">
      <dgm:prSet phldrT="[Text]" custT="1"/>
      <dgm:spPr/>
      <dgm:t>
        <a:bodyPr/>
        <a:lstStyle/>
        <a:p>
          <a:r>
            <a:rPr lang="en-US" sz="2400" dirty="0">
              <a:solidFill>
                <a:schemeClr val="tx1"/>
              </a:solidFill>
            </a:rPr>
            <a:t>For qualifying undocumented students</a:t>
          </a:r>
        </a:p>
      </dgm:t>
    </dgm:pt>
    <dgm:pt modelId="{57A75809-CC43-4F13-83FC-4A43C68986D6}" type="parTrans" cxnId="{69D94CC0-B5D0-45A9-86D5-BD27B3664B8C}">
      <dgm:prSet/>
      <dgm:spPr/>
      <dgm:t>
        <a:bodyPr/>
        <a:lstStyle/>
        <a:p>
          <a:endParaRPr lang="en-US" sz="2400">
            <a:solidFill>
              <a:schemeClr val="tx1"/>
            </a:solidFill>
          </a:endParaRPr>
        </a:p>
      </dgm:t>
    </dgm:pt>
    <dgm:pt modelId="{4C00C2FE-6917-40A5-AFD7-66549E36C450}" type="sibTrans" cxnId="{69D94CC0-B5D0-45A9-86D5-BD27B3664B8C}">
      <dgm:prSet/>
      <dgm:spPr/>
      <dgm:t>
        <a:bodyPr/>
        <a:lstStyle/>
        <a:p>
          <a:endParaRPr lang="en-US" sz="2400">
            <a:solidFill>
              <a:schemeClr val="tx1"/>
            </a:solidFill>
          </a:endParaRPr>
        </a:p>
      </dgm:t>
    </dgm:pt>
    <dgm:pt modelId="{0C6D35CC-3729-4DDB-BD1D-846D58996383}">
      <dgm:prSet phldrT="[Text]" custT="1"/>
      <dgm:spPr/>
      <dgm:t>
        <a:bodyPr/>
        <a:lstStyle/>
        <a:p>
          <a:r>
            <a:rPr lang="en-US" sz="2400" dirty="0">
              <a:solidFill>
                <a:schemeClr val="tx1"/>
              </a:solidFill>
            </a:rPr>
            <a:t>Some colleges use it to award institutional aid</a:t>
          </a:r>
        </a:p>
      </dgm:t>
    </dgm:pt>
    <dgm:pt modelId="{96182D65-4B05-4447-AE42-A460FE59EAA6}" type="parTrans" cxnId="{34B717F5-2BAA-4CF9-9D36-1C50C7F5CD85}">
      <dgm:prSet/>
      <dgm:spPr/>
      <dgm:t>
        <a:bodyPr/>
        <a:lstStyle/>
        <a:p>
          <a:endParaRPr lang="en-US" sz="2400">
            <a:solidFill>
              <a:schemeClr val="tx1"/>
            </a:solidFill>
          </a:endParaRPr>
        </a:p>
      </dgm:t>
    </dgm:pt>
    <dgm:pt modelId="{E2B95575-4512-4A9E-BAD7-D2010C24B75E}" type="sibTrans" cxnId="{34B717F5-2BAA-4CF9-9D36-1C50C7F5CD85}">
      <dgm:prSet/>
      <dgm:spPr/>
      <dgm:t>
        <a:bodyPr/>
        <a:lstStyle/>
        <a:p>
          <a:endParaRPr lang="en-US" sz="2400">
            <a:solidFill>
              <a:schemeClr val="tx1"/>
            </a:solidFill>
          </a:endParaRPr>
        </a:p>
      </dgm:t>
    </dgm:pt>
    <dgm:pt modelId="{342AD4FD-D328-456E-A164-517D06677E0F}" type="pres">
      <dgm:prSet presAssocID="{279F83CF-DE27-46DF-B821-76A611A2CDE5}" presName="linear" presStyleCnt="0">
        <dgm:presLayoutVars>
          <dgm:animLvl val="lvl"/>
          <dgm:resizeHandles val="exact"/>
        </dgm:presLayoutVars>
      </dgm:prSet>
      <dgm:spPr/>
      <dgm:t>
        <a:bodyPr/>
        <a:lstStyle/>
        <a:p>
          <a:endParaRPr lang="en-US"/>
        </a:p>
      </dgm:t>
    </dgm:pt>
    <dgm:pt modelId="{8EC9CCED-0660-4B68-A9D7-806B727A3A57}" type="pres">
      <dgm:prSet presAssocID="{483004FC-98C2-4CC9-8230-86DAEFA99BE2}" presName="parentText" presStyleLbl="node1" presStyleIdx="0" presStyleCnt="4">
        <dgm:presLayoutVars>
          <dgm:chMax val="0"/>
          <dgm:bulletEnabled val="1"/>
        </dgm:presLayoutVars>
      </dgm:prSet>
      <dgm:spPr/>
      <dgm:t>
        <a:bodyPr/>
        <a:lstStyle/>
        <a:p>
          <a:endParaRPr lang="en-US"/>
        </a:p>
      </dgm:t>
    </dgm:pt>
    <dgm:pt modelId="{EB428837-D59A-4C92-8288-997E81D1BD72}" type="pres">
      <dgm:prSet presAssocID="{0791594B-5EDB-4325-80F4-E66DAC1B24AB}" presName="spacer" presStyleCnt="0"/>
      <dgm:spPr/>
    </dgm:pt>
    <dgm:pt modelId="{957C6F8A-F81F-4069-A1DE-B5F3053DAE40}" type="pres">
      <dgm:prSet presAssocID="{88D861A5-19D9-4644-BBE7-BDB6FFB6AF84}" presName="parentText" presStyleLbl="node1" presStyleIdx="1" presStyleCnt="4">
        <dgm:presLayoutVars>
          <dgm:chMax val="0"/>
          <dgm:bulletEnabled val="1"/>
        </dgm:presLayoutVars>
      </dgm:prSet>
      <dgm:spPr/>
      <dgm:t>
        <a:bodyPr/>
        <a:lstStyle/>
        <a:p>
          <a:endParaRPr lang="en-US"/>
        </a:p>
      </dgm:t>
    </dgm:pt>
    <dgm:pt modelId="{8715CEF5-D00D-4A0E-8D99-1160C30D2DA1}" type="pres">
      <dgm:prSet presAssocID="{9DC430F1-CC8A-4CAA-8AE5-678D7B632FB5}" presName="spacer" presStyleCnt="0"/>
      <dgm:spPr/>
    </dgm:pt>
    <dgm:pt modelId="{C9DF414E-1257-4B05-BD25-C93C207666FD}" type="pres">
      <dgm:prSet presAssocID="{4B6DFBB3-3DF0-491D-892E-2F7E22857EEF}" presName="parentText" presStyleLbl="node1" presStyleIdx="2" presStyleCnt="4">
        <dgm:presLayoutVars>
          <dgm:chMax val="0"/>
          <dgm:bulletEnabled val="1"/>
        </dgm:presLayoutVars>
      </dgm:prSet>
      <dgm:spPr/>
      <dgm:t>
        <a:bodyPr/>
        <a:lstStyle/>
        <a:p>
          <a:endParaRPr lang="en-US"/>
        </a:p>
      </dgm:t>
    </dgm:pt>
    <dgm:pt modelId="{CB8F1D0E-50DC-459B-9BE2-32CEB3C87631}" type="pres">
      <dgm:prSet presAssocID="{4C00C2FE-6917-40A5-AFD7-66549E36C450}" presName="spacer" presStyleCnt="0"/>
      <dgm:spPr/>
    </dgm:pt>
    <dgm:pt modelId="{07C8838F-16F3-4911-BCC1-2F591A62619E}" type="pres">
      <dgm:prSet presAssocID="{0C6D35CC-3729-4DDB-BD1D-846D58996383}" presName="parentText" presStyleLbl="node1" presStyleIdx="3" presStyleCnt="4">
        <dgm:presLayoutVars>
          <dgm:chMax val="0"/>
          <dgm:bulletEnabled val="1"/>
        </dgm:presLayoutVars>
      </dgm:prSet>
      <dgm:spPr/>
      <dgm:t>
        <a:bodyPr/>
        <a:lstStyle/>
        <a:p>
          <a:endParaRPr lang="en-US"/>
        </a:p>
      </dgm:t>
    </dgm:pt>
  </dgm:ptLst>
  <dgm:cxnLst>
    <dgm:cxn modelId="{B7FEB37B-0783-44AF-ABA9-9F1C09D2636D}" type="presOf" srcId="{88D861A5-19D9-4644-BBE7-BDB6FFB6AF84}" destId="{957C6F8A-F81F-4069-A1DE-B5F3053DAE40}" srcOrd="0" destOrd="0" presId="urn:microsoft.com/office/officeart/2005/8/layout/vList2"/>
    <dgm:cxn modelId="{E7E169E4-D520-4AA1-95AC-66C7DB502313}" type="presOf" srcId="{483004FC-98C2-4CC9-8230-86DAEFA99BE2}" destId="{8EC9CCED-0660-4B68-A9D7-806B727A3A57}" srcOrd="0" destOrd="0" presId="urn:microsoft.com/office/officeart/2005/8/layout/vList2"/>
    <dgm:cxn modelId="{2F13E225-42E2-410B-89C6-69EE2080B770}" type="presOf" srcId="{279F83CF-DE27-46DF-B821-76A611A2CDE5}" destId="{342AD4FD-D328-456E-A164-517D06677E0F}" srcOrd="0" destOrd="0" presId="urn:microsoft.com/office/officeart/2005/8/layout/vList2"/>
    <dgm:cxn modelId="{0A0FFCC6-09DB-4A0B-9E89-737AA26BE062}" type="presOf" srcId="{4B6DFBB3-3DF0-491D-892E-2F7E22857EEF}" destId="{C9DF414E-1257-4B05-BD25-C93C207666FD}" srcOrd="0" destOrd="0" presId="urn:microsoft.com/office/officeart/2005/8/layout/vList2"/>
    <dgm:cxn modelId="{AE2B1478-FF3A-46CE-B507-5B939E31A91C}" srcId="{279F83CF-DE27-46DF-B821-76A611A2CDE5}" destId="{88D861A5-19D9-4644-BBE7-BDB6FFB6AF84}" srcOrd="1" destOrd="0" parTransId="{1C797F21-FE8A-462A-9443-8942D350080A}" sibTransId="{9DC430F1-CC8A-4CAA-8AE5-678D7B632FB5}"/>
    <dgm:cxn modelId="{69D94CC0-B5D0-45A9-86D5-BD27B3664B8C}" srcId="{279F83CF-DE27-46DF-B821-76A611A2CDE5}" destId="{4B6DFBB3-3DF0-491D-892E-2F7E22857EEF}" srcOrd="2" destOrd="0" parTransId="{57A75809-CC43-4F13-83FC-4A43C68986D6}" sibTransId="{4C00C2FE-6917-40A5-AFD7-66549E36C450}"/>
    <dgm:cxn modelId="{B63584F7-AF62-4828-95BA-47F469D9612F}" srcId="{279F83CF-DE27-46DF-B821-76A611A2CDE5}" destId="{483004FC-98C2-4CC9-8230-86DAEFA99BE2}" srcOrd="0" destOrd="0" parTransId="{16495BF6-0C4D-403A-8678-CF29984341B6}" sibTransId="{0791594B-5EDB-4325-80F4-E66DAC1B24AB}"/>
    <dgm:cxn modelId="{04645F49-6403-407E-997D-D932839667F6}" type="presOf" srcId="{0C6D35CC-3729-4DDB-BD1D-846D58996383}" destId="{07C8838F-16F3-4911-BCC1-2F591A62619E}" srcOrd="0" destOrd="0" presId="urn:microsoft.com/office/officeart/2005/8/layout/vList2"/>
    <dgm:cxn modelId="{34B717F5-2BAA-4CF9-9D36-1C50C7F5CD85}" srcId="{279F83CF-DE27-46DF-B821-76A611A2CDE5}" destId="{0C6D35CC-3729-4DDB-BD1D-846D58996383}" srcOrd="3" destOrd="0" parTransId="{96182D65-4B05-4447-AE42-A460FE59EAA6}" sibTransId="{E2B95575-4512-4A9E-BAD7-D2010C24B75E}"/>
    <dgm:cxn modelId="{3F83D0B7-FE6D-4920-BF5B-11AE08F46848}" type="presParOf" srcId="{342AD4FD-D328-456E-A164-517D06677E0F}" destId="{8EC9CCED-0660-4B68-A9D7-806B727A3A57}" srcOrd="0" destOrd="0" presId="urn:microsoft.com/office/officeart/2005/8/layout/vList2"/>
    <dgm:cxn modelId="{01C431EF-BAC1-40AC-9548-45845CD80E3E}" type="presParOf" srcId="{342AD4FD-D328-456E-A164-517D06677E0F}" destId="{EB428837-D59A-4C92-8288-997E81D1BD72}" srcOrd="1" destOrd="0" presId="urn:microsoft.com/office/officeart/2005/8/layout/vList2"/>
    <dgm:cxn modelId="{FE7CBAAC-77AD-4B19-B2F9-6E02EAE61798}" type="presParOf" srcId="{342AD4FD-D328-456E-A164-517D06677E0F}" destId="{957C6F8A-F81F-4069-A1DE-B5F3053DAE40}" srcOrd="2" destOrd="0" presId="urn:microsoft.com/office/officeart/2005/8/layout/vList2"/>
    <dgm:cxn modelId="{B3600C12-F5D5-4EE9-82CF-3748CE34FE41}" type="presParOf" srcId="{342AD4FD-D328-456E-A164-517D06677E0F}" destId="{8715CEF5-D00D-4A0E-8D99-1160C30D2DA1}" srcOrd="3" destOrd="0" presId="urn:microsoft.com/office/officeart/2005/8/layout/vList2"/>
    <dgm:cxn modelId="{C880DFF3-6DDD-47CA-A7BC-0B4C19CC2812}" type="presParOf" srcId="{342AD4FD-D328-456E-A164-517D06677E0F}" destId="{C9DF414E-1257-4B05-BD25-C93C207666FD}" srcOrd="4" destOrd="0" presId="urn:microsoft.com/office/officeart/2005/8/layout/vList2"/>
    <dgm:cxn modelId="{4D4590BA-2685-4F9D-9CBF-0BD532489F86}" type="presParOf" srcId="{342AD4FD-D328-456E-A164-517D06677E0F}" destId="{CB8F1D0E-50DC-459B-9BE2-32CEB3C87631}" srcOrd="5" destOrd="0" presId="urn:microsoft.com/office/officeart/2005/8/layout/vList2"/>
    <dgm:cxn modelId="{70664357-54A4-4233-A172-4FD15CBC9BAD}" type="presParOf" srcId="{342AD4FD-D328-456E-A164-517D06677E0F}" destId="{07C8838F-16F3-4911-BCC1-2F591A62619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369F585-CF91-41C9-A236-05850C56CC20}"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489D19AF-A1CF-4CAB-8B51-96EB2C907F1A}">
      <dgm:prSet phldrT="[Text]" custT="1"/>
      <dgm:spPr>
        <a:xfrm>
          <a:off x="375766" y="2402"/>
          <a:ext cx="1364330" cy="1155613"/>
        </a:xfrm>
      </dgm:spPr>
      <dgm:t>
        <a:bodyPr/>
        <a:lstStyle/>
        <a:p>
          <a:r>
            <a:rPr lang="en-US" sz="2800" b="1" dirty="0">
              <a:solidFill>
                <a:schemeClr val="tx1"/>
              </a:solidFill>
            </a:rPr>
            <a:t>When?</a:t>
          </a:r>
        </a:p>
      </dgm:t>
    </dgm:pt>
    <dgm:pt modelId="{751481C8-A286-4957-887A-C72644F7F4DB}" type="parTrans" cxnId="{2E4097B1-97E4-455C-B478-B1E15DEE135C}">
      <dgm:prSet/>
      <dgm:spPr/>
      <dgm:t>
        <a:bodyPr/>
        <a:lstStyle/>
        <a:p>
          <a:endParaRPr lang="en-US" sz="1800"/>
        </a:p>
      </dgm:t>
    </dgm:pt>
    <dgm:pt modelId="{E3E7009B-558F-4014-9042-64AA6D63BBB1}" type="sibTrans" cxnId="{2E4097B1-97E4-455C-B478-B1E15DEE135C}">
      <dgm:prSet/>
      <dgm:spPr/>
      <dgm:t>
        <a:bodyPr/>
        <a:lstStyle/>
        <a:p>
          <a:endParaRPr lang="en-US" sz="1800"/>
        </a:p>
      </dgm:t>
    </dgm:pt>
    <dgm:pt modelId="{B9D9CF1F-C425-4BEA-ADD9-2CC0C3E27CE8}">
      <dgm:prSet phldrT="[Text]" custT="1"/>
      <dgm:spPr>
        <a:xfrm>
          <a:off x="375766" y="3642584"/>
          <a:ext cx="1332668" cy="1155613"/>
        </a:xfrm>
      </dgm:spPr>
      <dgm:t>
        <a:bodyPr/>
        <a:lstStyle/>
        <a:p>
          <a:r>
            <a:rPr lang="en-US" sz="2800" b="1" dirty="0">
              <a:solidFill>
                <a:schemeClr val="tx1"/>
              </a:solidFill>
            </a:rPr>
            <a:t>Why?</a:t>
          </a:r>
        </a:p>
      </dgm:t>
    </dgm:pt>
    <dgm:pt modelId="{E46CF116-40C7-4B92-A992-4577389DC4C9}" type="parTrans" cxnId="{41BA7234-F7DA-415E-B9D8-A99632111ED7}">
      <dgm:prSet/>
      <dgm:spPr/>
      <dgm:t>
        <a:bodyPr/>
        <a:lstStyle/>
        <a:p>
          <a:endParaRPr lang="en-US" sz="1800"/>
        </a:p>
      </dgm:t>
    </dgm:pt>
    <dgm:pt modelId="{A788D2FD-222B-4026-9B32-33928B15B2DB}" type="sibTrans" cxnId="{41BA7234-F7DA-415E-B9D8-A99632111ED7}">
      <dgm:prSet/>
      <dgm:spPr/>
      <dgm:t>
        <a:bodyPr/>
        <a:lstStyle/>
        <a:p>
          <a:endParaRPr lang="en-US" sz="1800"/>
        </a:p>
      </dgm:t>
    </dgm:pt>
    <dgm:pt modelId="{135E3A43-26B8-4D50-A4B6-ABA757A8E90D}">
      <dgm:prSet phldrT="[Text]" custT="1"/>
      <dgm:spPr>
        <a:xfrm rot="5400000">
          <a:off x="4490456" y="875580"/>
          <a:ext cx="1125576" cy="6689619"/>
        </a:xfrm>
      </dgm:spPr>
      <dgm:t>
        <a:bodyPr/>
        <a:lstStyle/>
        <a:p>
          <a:pPr>
            <a:buClr>
              <a:schemeClr val="accent1"/>
            </a:buClr>
          </a:pPr>
          <a:r>
            <a:rPr lang="en-US" sz="2000" dirty="0"/>
            <a:t>To determine eligibility for federal/state aid</a:t>
          </a:r>
        </a:p>
      </dgm:t>
    </dgm:pt>
    <dgm:pt modelId="{8272C757-F504-4963-83CB-CCCB3C8B2715}" type="parTrans" cxnId="{CBF34114-C719-47AB-B936-713272431461}">
      <dgm:prSet/>
      <dgm:spPr/>
      <dgm:t>
        <a:bodyPr/>
        <a:lstStyle/>
        <a:p>
          <a:endParaRPr lang="en-US" sz="1800"/>
        </a:p>
      </dgm:t>
    </dgm:pt>
    <dgm:pt modelId="{6F00F5CF-B8FD-4C5B-8954-5B756DB3DB6C}" type="sibTrans" cxnId="{CBF34114-C719-47AB-B936-713272431461}">
      <dgm:prSet/>
      <dgm:spPr/>
      <dgm:t>
        <a:bodyPr/>
        <a:lstStyle/>
        <a:p>
          <a:endParaRPr lang="en-US" sz="1800"/>
        </a:p>
      </dgm:t>
    </dgm:pt>
    <dgm:pt modelId="{DD6DF5E6-C441-42A4-8303-15D004371AD1}">
      <dgm:prSet phldrT="[Text]" custT="1"/>
      <dgm:spPr>
        <a:xfrm rot="5400000">
          <a:off x="4639519" y="-2781458"/>
          <a:ext cx="924490" cy="6723335"/>
        </a:xfrm>
      </dgm:spPr>
      <dgm:t>
        <a:bodyPr/>
        <a:lstStyle/>
        <a:p>
          <a:pPr>
            <a:buClr>
              <a:schemeClr val="accent1"/>
            </a:buClr>
          </a:pPr>
          <a:r>
            <a:rPr lang="en-US" sz="2000" dirty="0"/>
            <a:t>As soon as possible after the filing period begins</a:t>
          </a:r>
        </a:p>
      </dgm:t>
    </dgm:pt>
    <dgm:pt modelId="{1477F04B-5BC7-4A6A-9A72-F84B971E92FB}" type="parTrans" cxnId="{0EF08B6C-A6AB-450D-96B9-1512CA80B39E}">
      <dgm:prSet/>
      <dgm:spPr/>
      <dgm:t>
        <a:bodyPr/>
        <a:lstStyle/>
        <a:p>
          <a:endParaRPr lang="en-US" sz="1800"/>
        </a:p>
      </dgm:t>
    </dgm:pt>
    <dgm:pt modelId="{3734E317-8084-41C5-B8EF-856A7E4C5C13}" type="sibTrans" cxnId="{0EF08B6C-A6AB-450D-96B9-1512CA80B39E}">
      <dgm:prSet/>
      <dgm:spPr/>
      <dgm:t>
        <a:bodyPr/>
        <a:lstStyle/>
        <a:p>
          <a:endParaRPr lang="en-US" sz="1800"/>
        </a:p>
      </dgm:t>
    </dgm:pt>
    <dgm:pt modelId="{858A450F-7F61-4B5A-9B0D-44DB6A279AF3}">
      <dgm:prSet phldrT="[Text]" custT="1"/>
      <dgm:spPr>
        <a:xfrm rot="5400000">
          <a:off x="4490456" y="875580"/>
          <a:ext cx="1125576" cy="6689619"/>
        </a:xfrm>
      </dgm:spPr>
      <dgm:t>
        <a:bodyPr/>
        <a:lstStyle/>
        <a:p>
          <a:pPr>
            <a:buClr>
              <a:schemeClr val="accent1"/>
            </a:buClr>
          </a:pPr>
          <a:r>
            <a:rPr lang="en-US" sz="2000" dirty="0"/>
            <a:t>Some colleges use these for institutional aid</a:t>
          </a:r>
        </a:p>
      </dgm:t>
    </dgm:pt>
    <dgm:pt modelId="{B7B89DF7-8F79-4C37-A38D-2764010B6CC9}" type="parTrans" cxnId="{CC9AFDCE-A3F4-4467-B66C-579A2F9467ED}">
      <dgm:prSet/>
      <dgm:spPr/>
      <dgm:t>
        <a:bodyPr/>
        <a:lstStyle/>
        <a:p>
          <a:endParaRPr lang="en-US" sz="1800"/>
        </a:p>
      </dgm:t>
    </dgm:pt>
    <dgm:pt modelId="{47B48243-EF5C-4F13-84DD-513F7DAC0BC6}" type="sibTrans" cxnId="{CC9AFDCE-A3F4-4467-B66C-579A2F9467ED}">
      <dgm:prSet/>
      <dgm:spPr/>
      <dgm:t>
        <a:bodyPr/>
        <a:lstStyle/>
        <a:p>
          <a:endParaRPr lang="en-US" sz="1800"/>
        </a:p>
      </dgm:t>
    </dgm:pt>
    <dgm:pt modelId="{A8389E23-D8B4-4CFD-AE6B-2CE643AEA5B8}">
      <dgm:prSet phldrT="[Text]" custT="1"/>
      <dgm:spPr>
        <a:xfrm rot="5400000">
          <a:off x="4639519" y="-2781458"/>
          <a:ext cx="924490" cy="6723335"/>
        </a:xfrm>
      </dgm:spPr>
      <dgm:t>
        <a:bodyPr/>
        <a:lstStyle/>
        <a:p>
          <a:pPr>
            <a:buClr>
              <a:schemeClr val="accent1"/>
            </a:buClr>
          </a:pPr>
          <a:r>
            <a:rPr lang="en-US" sz="2000" dirty="0"/>
            <a:t>Check with colleges for specific deadlines</a:t>
          </a:r>
        </a:p>
      </dgm:t>
    </dgm:pt>
    <dgm:pt modelId="{76EFA790-07C3-450F-8769-75BEB791066B}" type="parTrans" cxnId="{8F52C174-D04C-4C4B-B92E-0DF3BE78DE04}">
      <dgm:prSet/>
      <dgm:spPr/>
      <dgm:t>
        <a:bodyPr/>
        <a:lstStyle/>
        <a:p>
          <a:endParaRPr lang="en-US" sz="1800"/>
        </a:p>
      </dgm:t>
    </dgm:pt>
    <dgm:pt modelId="{1F16CDD9-9381-463F-80EC-C71F60BE5321}" type="sibTrans" cxnId="{8F52C174-D04C-4C4B-B92E-0DF3BE78DE04}">
      <dgm:prSet/>
      <dgm:spPr/>
      <dgm:t>
        <a:bodyPr/>
        <a:lstStyle/>
        <a:p>
          <a:endParaRPr lang="en-US" sz="1800"/>
        </a:p>
      </dgm:t>
    </dgm:pt>
    <dgm:pt modelId="{9A50DE32-1AB5-43CF-A9B9-6ED4395F9DD0}">
      <dgm:prSet custT="1"/>
      <dgm:spPr/>
      <dgm:t>
        <a:bodyPr/>
        <a:lstStyle/>
        <a:p>
          <a:r>
            <a:rPr lang="en-US" sz="2800" b="1" dirty="0">
              <a:solidFill>
                <a:schemeClr val="tx1"/>
              </a:solidFill>
            </a:rPr>
            <a:t>Who?</a:t>
          </a:r>
        </a:p>
      </dgm:t>
    </dgm:pt>
    <dgm:pt modelId="{CDC83827-D2E0-43A5-BA50-A4026C829B83}" type="parTrans" cxnId="{C664F908-5B38-4AA9-9388-7A29ECBD4354}">
      <dgm:prSet/>
      <dgm:spPr/>
      <dgm:t>
        <a:bodyPr/>
        <a:lstStyle/>
        <a:p>
          <a:endParaRPr lang="en-US" sz="1800"/>
        </a:p>
      </dgm:t>
    </dgm:pt>
    <dgm:pt modelId="{BDE6A1B2-6F0D-4E81-837B-8D018592F065}" type="sibTrans" cxnId="{C664F908-5B38-4AA9-9388-7A29ECBD4354}">
      <dgm:prSet/>
      <dgm:spPr/>
      <dgm:t>
        <a:bodyPr/>
        <a:lstStyle/>
        <a:p>
          <a:endParaRPr lang="en-US" sz="1800"/>
        </a:p>
      </dgm:t>
    </dgm:pt>
    <dgm:pt modelId="{460C7D71-2E9E-428E-9017-E14F4D85422C}">
      <dgm:prSet phldrT="[Text]" custT="1"/>
      <dgm:spPr>
        <a:xfrm rot="5400000">
          <a:off x="4615834" y="-1577059"/>
          <a:ext cx="924490" cy="6741325"/>
        </a:xfrm>
      </dgm:spPr>
      <dgm:t>
        <a:bodyPr/>
        <a:lstStyle/>
        <a:p>
          <a:pPr>
            <a:buClr>
              <a:schemeClr val="accent1"/>
            </a:buClr>
          </a:pPr>
          <a:r>
            <a:rPr lang="en-US" sz="2000" dirty="0"/>
            <a:t>High school seniors</a:t>
          </a:r>
        </a:p>
      </dgm:t>
    </dgm:pt>
    <dgm:pt modelId="{42C4FDB5-F52D-44AF-AB5F-BE4097386CC2}" type="parTrans" cxnId="{438116C8-007C-4962-BF36-1F923A3755A9}">
      <dgm:prSet/>
      <dgm:spPr/>
      <dgm:t>
        <a:bodyPr/>
        <a:lstStyle/>
        <a:p>
          <a:endParaRPr lang="en-US" sz="1800"/>
        </a:p>
      </dgm:t>
    </dgm:pt>
    <dgm:pt modelId="{3FD74E5C-BE7F-42C7-8BF7-7C34368CB0AC}" type="sibTrans" cxnId="{438116C8-007C-4962-BF36-1F923A3755A9}">
      <dgm:prSet/>
      <dgm:spPr/>
      <dgm:t>
        <a:bodyPr/>
        <a:lstStyle/>
        <a:p>
          <a:endParaRPr lang="en-US" sz="1800"/>
        </a:p>
      </dgm:t>
    </dgm:pt>
    <dgm:pt modelId="{0E5D69DA-7325-4B37-8434-5CA9E8F5C56B}">
      <dgm:prSet phldrT="[Text]" custT="1"/>
      <dgm:spPr>
        <a:xfrm rot="5400000">
          <a:off x="4615834" y="-1577059"/>
          <a:ext cx="924490" cy="6741325"/>
        </a:xfrm>
      </dgm:spPr>
      <dgm:t>
        <a:bodyPr/>
        <a:lstStyle/>
        <a:p>
          <a:pPr>
            <a:buClr>
              <a:schemeClr val="accent1"/>
            </a:buClr>
          </a:pPr>
          <a:r>
            <a:rPr lang="en-US" sz="2000" dirty="0"/>
            <a:t>College students</a:t>
          </a:r>
        </a:p>
      </dgm:t>
    </dgm:pt>
    <dgm:pt modelId="{967CEDDC-F139-4D49-AD88-09284A4145BC}" type="parTrans" cxnId="{8EAE96C8-56A6-46C1-85CF-20F61459862E}">
      <dgm:prSet/>
      <dgm:spPr/>
      <dgm:t>
        <a:bodyPr/>
        <a:lstStyle/>
        <a:p>
          <a:endParaRPr lang="en-US" sz="1800"/>
        </a:p>
      </dgm:t>
    </dgm:pt>
    <dgm:pt modelId="{7C7FC3BD-5F5D-4DB3-BAF7-537ACA793E60}" type="sibTrans" cxnId="{8EAE96C8-56A6-46C1-85CF-20F61459862E}">
      <dgm:prSet/>
      <dgm:spPr/>
      <dgm:t>
        <a:bodyPr/>
        <a:lstStyle/>
        <a:p>
          <a:endParaRPr lang="en-US" sz="1800"/>
        </a:p>
      </dgm:t>
    </dgm:pt>
    <dgm:pt modelId="{820106CE-8870-481A-89C2-03B9481FBAF0}">
      <dgm:prSet phldrT="[Text]" custT="1"/>
      <dgm:spPr>
        <a:xfrm rot="5400000">
          <a:off x="4615834" y="-1577059"/>
          <a:ext cx="924490" cy="6741325"/>
        </a:xfrm>
      </dgm:spPr>
      <dgm:t>
        <a:bodyPr/>
        <a:lstStyle/>
        <a:p>
          <a:r>
            <a:rPr lang="en-US" sz="2800" b="1" dirty="0">
              <a:solidFill>
                <a:schemeClr val="tx1"/>
              </a:solidFill>
            </a:rPr>
            <a:t>What?</a:t>
          </a:r>
        </a:p>
      </dgm:t>
    </dgm:pt>
    <dgm:pt modelId="{D788FEEF-D0C2-4E69-AD2E-88E7EC79BB29}" type="parTrans" cxnId="{32139E0F-E7BF-4DE4-9ED8-437C10026BFE}">
      <dgm:prSet/>
      <dgm:spPr/>
      <dgm:t>
        <a:bodyPr/>
        <a:lstStyle/>
        <a:p>
          <a:endParaRPr lang="en-US" sz="1800"/>
        </a:p>
      </dgm:t>
    </dgm:pt>
    <dgm:pt modelId="{3D1A9F3C-C7FD-42B2-8197-3A3C3BCFC79F}" type="sibTrans" cxnId="{32139E0F-E7BF-4DE4-9ED8-437C10026BFE}">
      <dgm:prSet/>
      <dgm:spPr/>
      <dgm:t>
        <a:bodyPr/>
        <a:lstStyle/>
        <a:p>
          <a:endParaRPr lang="en-US" sz="1800"/>
        </a:p>
      </dgm:t>
    </dgm:pt>
    <dgm:pt modelId="{D2BFCC5B-DB5D-4AB9-ACAB-D09880850703}">
      <dgm:prSet phldrT="[Text]" custT="1"/>
      <dgm:spPr>
        <a:xfrm rot="5400000">
          <a:off x="4615834" y="-1577059"/>
          <a:ext cx="924490" cy="6741325"/>
        </a:xfrm>
      </dgm:spPr>
      <dgm:t>
        <a:bodyPr/>
        <a:lstStyle/>
        <a:p>
          <a:pPr>
            <a:buClr>
              <a:schemeClr val="accent1"/>
            </a:buClr>
          </a:pPr>
          <a:r>
            <a:rPr lang="en-US" sz="2000" dirty="0"/>
            <a:t>FAFSA: </a:t>
          </a:r>
          <a:r>
            <a:rPr lang="en-US" sz="2000" dirty="0">
              <a:solidFill>
                <a:schemeClr val="accent1"/>
              </a:solidFill>
              <a:hlinkClick xmlns:r="http://schemas.openxmlformats.org/officeDocument/2006/relationships" r:id="rId1">
                <a:extLst>
                  <a:ext uri="{A12FA001-AC4F-418D-AE19-62706E023703}">
                    <ahyp:hlinkClr xmlns:ahyp="http://schemas.microsoft.com/office/drawing/2018/hyperlinkcolor" xmlns="" val="tx"/>
                  </a:ext>
                </a:extLst>
              </a:hlinkClick>
            </a:rPr>
            <a:t>www.fafsa.gov</a:t>
          </a:r>
          <a:r>
            <a:rPr lang="en-US" sz="2000" dirty="0">
              <a:solidFill>
                <a:schemeClr val="accent1"/>
              </a:solidFill>
            </a:rPr>
            <a:t> </a:t>
          </a:r>
        </a:p>
      </dgm:t>
    </dgm:pt>
    <dgm:pt modelId="{CC67540F-E7DA-4F24-BA94-88272BE72CD6}" type="parTrans" cxnId="{8BBFBB8D-229F-46BA-AFEC-1DE35BE6BA5F}">
      <dgm:prSet/>
      <dgm:spPr/>
      <dgm:t>
        <a:bodyPr/>
        <a:lstStyle/>
        <a:p>
          <a:endParaRPr lang="en-US" sz="1800"/>
        </a:p>
      </dgm:t>
    </dgm:pt>
    <dgm:pt modelId="{779EACE7-A0D5-4489-AF92-B619620E8EC5}" type="sibTrans" cxnId="{8BBFBB8D-229F-46BA-AFEC-1DE35BE6BA5F}">
      <dgm:prSet/>
      <dgm:spPr/>
      <dgm:t>
        <a:bodyPr/>
        <a:lstStyle/>
        <a:p>
          <a:endParaRPr lang="en-US" sz="1800"/>
        </a:p>
      </dgm:t>
    </dgm:pt>
    <dgm:pt modelId="{1927612A-EEC6-4E13-A043-78A5C6DFB166}">
      <dgm:prSet phldrT="[Text]" custT="1"/>
      <dgm:spPr>
        <a:xfrm rot="5400000">
          <a:off x="4615834" y="-1577059"/>
          <a:ext cx="924490" cy="6741325"/>
        </a:xfrm>
      </dgm:spPr>
      <dgm:t>
        <a:bodyPr/>
        <a:lstStyle/>
        <a:p>
          <a:pPr>
            <a:buClr>
              <a:schemeClr val="accent1"/>
            </a:buClr>
          </a:pPr>
          <a:r>
            <a:rPr lang="en-US" sz="2000" dirty="0"/>
            <a:t>Alternative App: </a:t>
          </a:r>
          <a:r>
            <a:rPr lang="en-US" sz="2000" dirty="0">
              <a:solidFill>
                <a:schemeClr val="accent1"/>
              </a:solidFill>
              <a:hlinkClick xmlns:r="http://schemas.openxmlformats.org/officeDocument/2006/relationships" r:id="rId2">
                <a:extLst>
                  <a:ext uri="{A12FA001-AC4F-418D-AE19-62706E023703}">
                    <ahyp:hlinkClr xmlns:ahyp="http://schemas.microsoft.com/office/drawing/2018/hyperlinkcolor" xmlns="" val="tx"/>
                  </a:ext>
                </a:extLst>
              </a:hlinkClick>
            </a:rPr>
            <a:t>www.isac.org/alternativeapp</a:t>
          </a:r>
          <a:r>
            <a:rPr lang="en-US" sz="2000" dirty="0">
              <a:solidFill>
                <a:schemeClr val="accent1"/>
              </a:solidFill>
            </a:rPr>
            <a:t> </a:t>
          </a:r>
        </a:p>
      </dgm:t>
    </dgm:pt>
    <dgm:pt modelId="{740EA41E-90FF-4E7F-85CF-E281269C6992}" type="parTrans" cxnId="{A5BCFC5C-D23F-450F-8496-22E357DEC8A1}">
      <dgm:prSet/>
      <dgm:spPr/>
      <dgm:t>
        <a:bodyPr/>
        <a:lstStyle/>
        <a:p>
          <a:endParaRPr lang="en-US" sz="1800"/>
        </a:p>
      </dgm:t>
    </dgm:pt>
    <dgm:pt modelId="{489FFBE7-1130-4454-885A-593828504245}" type="sibTrans" cxnId="{A5BCFC5C-D23F-450F-8496-22E357DEC8A1}">
      <dgm:prSet/>
      <dgm:spPr/>
      <dgm:t>
        <a:bodyPr/>
        <a:lstStyle/>
        <a:p>
          <a:endParaRPr lang="en-US" sz="1800"/>
        </a:p>
      </dgm:t>
    </dgm:pt>
    <dgm:pt modelId="{24D6B5BD-2B29-45BC-BAFE-311F8ACD244E}" type="pres">
      <dgm:prSet presAssocID="{0369F585-CF91-41C9-A236-05850C56CC20}" presName="Name0" presStyleCnt="0">
        <dgm:presLayoutVars>
          <dgm:dir/>
          <dgm:animLvl val="lvl"/>
          <dgm:resizeHandles val="exact"/>
        </dgm:presLayoutVars>
      </dgm:prSet>
      <dgm:spPr/>
      <dgm:t>
        <a:bodyPr/>
        <a:lstStyle/>
        <a:p>
          <a:endParaRPr lang="en-US"/>
        </a:p>
      </dgm:t>
    </dgm:pt>
    <dgm:pt modelId="{8E32A4D8-D085-4A2D-81D8-38759FC638CD}" type="pres">
      <dgm:prSet presAssocID="{9A50DE32-1AB5-43CF-A9B9-6ED4395F9DD0}" presName="linNode" presStyleCnt="0"/>
      <dgm:spPr/>
    </dgm:pt>
    <dgm:pt modelId="{5E8DC8AC-EB55-4348-85AC-DC7241F717F9}" type="pres">
      <dgm:prSet presAssocID="{9A50DE32-1AB5-43CF-A9B9-6ED4395F9DD0}" presName="parentText" presStyleLbl="node1" presStyleIdx="0" presStyleCnt="4" custScaleX="50735">
        <dgm:presLayoutVars>
          <dgm:chMax val="1"/>
          <dgm:bulletEnabled val="1"/>
        </dgm:presLayoutVars>
      </dgm:prSet>
      <dgm:spPr/>
      <dgm:t>
        <a:bodyPr/>
        <a:lstStyle/>
        <a:p>
          <a:endParaRPr lang="en-US"/>
        </a:p>
      </dgm:t>
    </dgm:pt>
    <dgm:pt modelId="{A1E30700-D6D9-46C6-872D-31646C4FAA0E}" type="pres">
      <dgm:prSet presAssocID="{9A50DE32-1AB5-43CF-A9B9-6ED4395F9DD0}" presName="descendantText" presStyleLbl="alignAccFollowNode1" presStyleIdx="0" presStyleCnt="4" custScaleX="118009">
        <dgm:presLayoutVars>
          <dgm:bulletEnabled val="1"/>
        </dgm:presLayoutVars>
      </dgm:prSet>
      <dgm:spPr/>
      <dgm:t>
        <a:bodyPr/>
        <a:lstStyle/>
        <a:p>
          <a:endParaRPr lang="en-US"/>
        </a:p>
      </dgm:t>
    </dgm:pt>
    <dgm:pt modelId="{5769DC9C-D6BA-4EB8-820E-F60ACF16A4CD}" type="pres">
      <dgm:prSet presAssocID="{BDE6A1B2-6F0D-4E81-837B-8D018592F065}" presName="sp" presStyleCnt="0"/>
      <dgm:spPr/>
    </dgm:pt>
    <dgm:pt modelId="{51042401-027A-40BC-99FF-C0B3C77861B3}" type="pres">
      <dgm:prSet presAssocID="{820106CE-8870-481A-89C2-03B9481FBAF0}" presName="linNode" presStyleCnt="0"/>
      <dgm:spPr/>
    </dgm:pt>
    <dgm:pt modelId="{994EB84E-50E7-462F-91F7-B5EBC13B5357}" type="pres">
      <dgm:prSet presAssocID="{820106CE-8870-481A-89C2-03B9481FBAF0}" presName="parentText" presStyleLbl="node1" presStyleIdx="1" presStyleCnt="4" custScaleX="50735">
        <dgm:presLayoutVars>
          <dgm:chMax val="1"/>
          <dgm:bulletEnabled val="1"/>
        </dgm:presLayoutVars>
      </dgm:prSet>
      <dgm:spPr/>
      <dgm:t>
        <a:bodyPr/>
        <a:lstStyle/>
        <a:p>
          <a:endParaRPr lang="en-US"/>
        </a:p>
      </dgm:t>
    </dgm:pt>
    <dgm:pt modelId="{EB1A1ACB-0C6F-4B32-B274-7BBED8B0B258}" type="pres">
      <dgm:prSet presAssocID="{820106CE-8870-481A-89C2-03B9481FBAF0}" presName="descendantText" presStyleLbl="alignAccFollowNode1" presStyleIdx="1" presStyleCnt="4" custScaleX="118009">
        <dgm:presLayoutVars>
          <dgm:bulletEnabled val="1"/>
        </dgm:presLayoutVars>
      </dgm:prSet>
      <dgm:spPr/>
      <dgm:t>
        <a:bodyPr/>
        <a:lstStyle/>
        <a:p>
          <a:endParaRPr lang="en-US"/>
        </a:p>
      </dgm:t>
    </dgm:pt>
    <dgm:pt modelId="{7194322B-1353-48B4-B30A-04361AC56351}" type="pres">
      <dgm:prSet presAssocID="{3D1A9F3C-C7FD-42B2-8197-3A3C3BCFC79F}" presName="sp" presStyleCnt="0"/>
      <dgm:spPr/>
    </dgm:pt>
    <dgm:pt modelId="{0511707A-DEE2-48D7-976A-FE4CA2B99330}" type="pres">
      <dgm:prSet presAssocID="{489D19AF-A1CF-4CAB-8B51-96EB2C907F1A}" presName="linNode" presStyleCnt="0"/>
      <dgm:spPr/>
    </dgm:pt>
    <dgm:pt modelId="{CB73B45E-8907-4CB9-A10D-9122BDB893B0}" type="pres">
      <dgm:prSet presAssocID="{489D19AF-A1CF-4CAB-8B51-96EB2C907F1A}" presName="parentText" presStyleLbl="node1" presStyleIdx="2" presStyleCnt="4" custScaleX="50735">
        <dgm:presLayoutVars>
          <dgm:chMax val="1"/>
          <dgm:bulletEnabled val="1"/>
        </dgm:presLayoutVars>
      </dgm:prSet>
      <dgm:spPr/>
      <dgm:t>
        <a:bodyPr/>
        <a:lstStyle/>
        <a:p>
          <a:endParaRPr lang="en-US"/>
        </a:p>
      </dgm:t>
    </dgm:pt>
    <dgm:pt modelId="{AAEAF89E-9F3A-4D8D-9ECE-3EFA0C82D8F0}" type="pres">
      <dgm:prSet presAssocID="{489D19AF-A1CF-4CAB-8B51-96EB2C907F1A}" presName="descendantText" presStyleLbl="alignAccFollowNode1" presStyleIdx="2" presStyleCnt="4" custScaleX="118009">
        <dgm:presLayoutVars>
          <dgm:bulletEnabled val="1"/>
        </dgm:presLayoutVars>
      </dgm:prSet>
      <dgm:spPr/>
      <dgm:t>
        <a:bodyPr/>
        <a:lstStyle/>
        <a:p>
          <a:endParaRPr lang="en-US"/>
        </a:p>
      </dgm:t>
    </dgm:pt>
    <dgm:pt modelId="{4EDB6C8F-9606-4C79-A0A9-3BF4239A844F}" type="pres">
      <dgm:prSet presAssocID="{E3E7009B-558F-4014-9042-64AA6D63BBB1}" presName="sp" presStyleCnt="0"/>
      <dgm:spPr/>
    </dgm:pt>
    <dgm:pt modelId="{D1546A72-02A9-4AA0-929F-3D3EB39A5885}" type="pres">
      <dgm:prSet presAssocID="{B9D9CF1F-C425-4BEA-ADD9-2CC0C3E27CE8}" presName="linNode" presStyleCnt="0"/>
      <dgm:spPr/>
    </dgm:pt>
    <dgm:pt modelId="{E746E599-47EB-4A17-9F90-7A58C95CF6B6}" type="pres">
      <dgm:prSet presAssocID="{B9D9CF1F-C425-4BEA-ADD9-2CC0C3E27CE8}" presName="parentText" presStyleLbl="node1" presStyleIdx="3" presStyleCnt="4" custScaleX="50735">
        <dgm:presLayoutVars>
          <dgm:chMax val="1"/>
          <dgm:bulletEnabled val="1"/>
        </dgm:presLayoutVars>
      </dgm:prSet>
      <dgm:spPr/>
      <dgm:t>
        <a:bodyPr/>
        <a:lstStyle/>
        <a:p>
          <a:endParaRPr lang="en-US"/>
        </a:p>
      </dgm:t>
    </dgm:pt>
    <dgm:pt modelId="{C9DC92CD-0E50-467C-983E-9DBDEF140052}" type="pres">
      <dgm:prSet presAssocID="{B9D9CF1F-C425-4BEA-ADD9-2CC0C3E27CE8}" presName="descendantText" presStyleLbl="alignAccFollowNode1" presStyleIdx="3" presStyleCnt="4" custScaleX="118009">
        <dgm:presLayoutVars>
          <dgm:bulletEnabled val="1"/>
        </dgm:presLayoutVars>
      </dgm:prSet>
      <dgm:spPr/>
      <dgm:t>
        <a:bodyPr/>
        <a:lstStyle/>
        <a:p>
          <a:endParaRPr lang="en-US"/>
        </a:p>
      </dgm:t>
    </dgm:pt>
  </dgm:ptLst>
  <dgm:cxnLst>
    <dgm:cxn modelId="{CC9AFDCE-A3F4-4467-B66C-579A2F9467ED}" srcId="{B9D9CF1F-C425-4BEA-ADD9-2CC0C3E27CE8}" destId="{858A450F-7F61-4B5A-9B0D-44DB6A279AF3}" srcOrd="1" destOrd="0" parTransId="{B7B89DF7-8F79-4C37-A38D-2764010B6CC9}" sibTransId="{47B48243-EF5C-4F13-84DD-513F7DAC0BC6}"/>
    <dgm:cxn modelId="{0EF08B6C-A6AB-450D-96B9-1512CA80B39E}" srcId="{489D19AF-A1CF-4CAB-8B51-96EB2C907F1A}" destId="{DD6DF5E6-C441-42A4-8303-15D004371AD1}" srcOrd="0" destOrd="0" parTransId="{1477F04B-5BC7-4A6A-9A72-F84B971E92FB}" sibTransId="{3734E317-8084-41C5-B8EF-856A7E4C5C13}"/>
    <dgm:cxn modelId="{CAF290BC-B7C0-44DE-8355-7011DC5EBA0D}" type="presOf" srcId="{0369F585-CF91-41C9-A236-05850C56CC20}" destId="{24D6B5BD-2B29-45BC-BAFE-311F8ACD244E}" srcOrd="0" destOrd="0" presId="urn:microsoft.com/office/officeart/2005/8/layout/vList5"/>
    <dgm:cxn modelId="{32139E0F-E7BF-4DE4-9ED8-437C10026BFE}" srcId="{0369F585-CF91-41C9-A236-05850C56CC20}" destId="{820106CE-8870-481A-89C2-03B9481FBAF0}" srcOrd="1" destOrd="0" parTransId="{D788FEEF-D0C2-4E69-AD2E-88E7EC79BB29}" sibTransId="{3D1A9F3C-C7FD-42B2-8197-3A3C3BCFC79F}"/>
    <dgm:cxn modelId="{441A56D9-FFA5-4A19-B710-89157462ADD0}" type="presOf" srcId="{D2BFCC5B-DB5D-4AB9-ACAB-D09880850703}" destId="{EB1A1ACB-0C6F-4B32-B274-7BBED8B0B258}" srcOrd="0" destOrd="0" presId="urn:microsoft.com/office/officeart/2005/8/layout/vList5"/>
    <dgm:cxn modelId="{40ACCDB7-11F4-459E-90AA-6012B188876D}" type="presOf" srcId="{0E5D69DA-7325-4B37-8434-5CA9E8F5C56B}" destId="{A1E30700-D6D9-46C6-872D-31646C4FAA0E}" srcOrd="0" destOrd="1" presId="urn:microsoft.com/office/officeart/2005/8/layout/vList5"/>
    <dgm:cxn modelId="{8F52C174-D04C-4C4B-B92E-0DF3BE78DE04}" srcId="{489D19AF-A1CF-4CAB-8B51-96EB2C907F1A}" destId="{A8389E23-D8B4-4CFD-AE6B-2CE643AEA5B8}" srcOrd="1" destOrd="0" parTransId="{76EFA790-07C3-450F-8769-75BEB791066B}" sibTransId="{1F16CDD9-9381-463F-80EC-C71F60BE5321}"/>
    <dgm:cxn modelId="{0F927AC3-8E9A-45A4-940E-9D901F120690}" type="presOf" srcId="{B9D9CF1F-C425-4BEA-ADD9-2CC0C3E27CE8}" destId="{E746E599-47EB-4A17-9F90-7A58C95CF6B6}" srcOrd="0" destOrd="0" presId="urn:microsoft.com/office/officeart/2005/8/layout/vList5"/>
    <dgm:cxn modelId="{CBF34114-C719-47AB-B936-713272431461}" srcId="{B9D9CF1F-C425-4BEA-ADD9-2CC0C3E27CE8}" destId="{135E3A43-26B8-4D50-A4B6-ABA757A8E90D}" srcOrd="0" destOrd="0" parTransId="{8272C757-F504-4963-83CB-CCCB3C8B2715}" sibTransId="{6F00F5CF-B8FD-4C5B-8954-5B756DB3DB6C}"/>
    <dgm:cxn modelId="{7258A58F-03E5-4E54-9A27-9F5AB5E532F1}" type="presOf" srcId="{460C7D71-2E9E-428E-9017-E14F4D85422C}" destId="{A1E30700-D6D9-46C6-872D-31646C4FAA0E}" srcOrd="0" destOrd="0" presId="urn:microsoft.com/office/officeart/2005/8/layout/vList5"/>
    <dgm:cxn modelId="{1D75F4B0-368A-4263-A4E3-65DDED4B5126}" type="presOf" srcId="{489D19AF-A1CF-4CAB-8B51-96EB2C907F1A}" destId="{CB73B45E-8907-4CB9-A10D-9122BDB893B0}" srcOrd="0" destOrd="0" presId="urn:microsoft.com/office/officeart/2005/8/layout/vList5"/>
    <dgm:cxn modelId="{438116C8-007C-4962-BF36-1F923A3755A9}" srcId="{9A50DE32-1AB5-43CF-A9B9-6ED4395F9DD0}" destId="{460C7D71-2E9E-428E-9017-E14F4D85422C}" srcOrd="0" destOrd="0" parTransId="{42C4FDB5-F52D-44AF-AB5F-BE4097386CC2}" sibTransId="{3FD74E5C-BE7F-42C7-8BF7-7C34368CB0AC}"/>
    <dgm:cxn modelId="{BAFEF2C8-E227-4F03-833E-F3B74DEB91A8}" type="presOf" srcId="{135E3A43-26B8-4D50-A4B6-ABA757A8E90D}" destId="{C9DC92CD-0E50-467C-983E-9DBDEF140052}" srcOrd="0" destOrd="0" presId="urn:microsoft.com/office/officeart/2005/8/layout/vList5"/>
    <dgm:cxn modelId="{41BA7234-F7DA-415E-B9D8-A99632111ED7}" srcId="{0369F585-CF91-41C9-A236-05850C56CC20}" destId="{B9D9CF1F-C425-4BEA-ADD9-2CC0C3E27CE8}" srcOrd="3" destOrd="0" parTransId="{E46CF116-40C7-4B92-A992-4577389DC4C9}" sibTransId="{A788D2FD-222B-4026-9B32-33928B15B2DB}"/>
    <dgm:cxn modelId="{8EAE96C8-56A6-46C1-85CF-20F61459862E}" srcId="{9A50DE32-1AB5-43CF-A9B9-6ED4395F9DD0}" destId="{0E5D69DA-7325-4B37-8434-5CA9E8F5C56B}" srcOrd="1" destOrd="0" parTransId="{967CEDDC-F139-4D49-AD88-09284A4145BC}" sibTransId="{7C7FC3BD-5F5D-4DB3-BAF7-537ACA793E60}"/>
    <dgm:cxn modelId="{A5BCFC5C-D23F-450F-8496-22E357DEC8A1}" srcId="{820106CE-8870-481A-89C2-03B9481FBAF0}" destId="{1927612A-EEC6-4E13-A043-78A5C6DFB166}" srcOrd="1" destOrd="0" parTransId="{740EA41E-90FF-4E7F-85CF-E281269C6992}" sibTransId="{489FFBE7-1130-4454-885A-593828504245}"/>
    <dgm:cxn modelId="{E56838CF-9C51-440B-9383-0AC78DA017B2}" type="presOf" srcId="{9A50DE32-1AB5-43CF-A9B9-6ED4395F9DD0}" destId="{5E8DC8AC-EB55-4348-85AC-DC7241F717F9}" srcOrd="0" destOrd="0" presId="urn:microsoft.com/office/officeart/2005/8/layout/vList5"/>
    <dgm:cxn modelId="{EDBBDDF3-58FE-4A58-A2AE-157BBDEC0FFC}" type="presOf" srcId="{A8389E23-D8B4-4CFD-AE6B-2CE643AEA5B8}" destId="{AAEAF89E-9F3A-4D8D-9ECE-3EFA0C82D8F0}" srcOrd="0" destOrd="1" presId="urn:microsoft.com/office/officeart/2005/8/layout/vList5"/>
    <dgm:cxn modelId="{527F263F-396A-4385-80C6-A8C7C96C2418}" type="presOf" srcId="{858A450F-7F61-4B5A-9B0D-44DB6A279AF3}" destId="{C9DC92CD-0E50-467C-983E-9DBDEF140052}" srcOrd="0" destOrd="1" presId="urn:microsoft.com/office/officeart/2005/8/layout/vList5"/>
    <dgm:cxn modelId="{57ABD1C7-F639-4974-9983-37D9B7A42FC4}" type="presOf" srcId="{820106CE-8870-481A-89C2-03B9481FBAF0}" destId="{994EB84E-50E7-462F-91F7-B5EBC13B5357}" srcOrd="0" destOrd="0" presId="urn:microsoft.com/office/officeart/2005/8/layout/vList5"/>
    <dgm:cxn modelId="{41868DF3-BFD0-46A1-B39C-4C4E2CC73D9D}" type="presOf" srcId="{DD6DF5E6-C441-42A4-8303-15D004371AD1}" destId="{AAEAF89E-9F3A-4D8D-9ECE-3EFA0C82D8F0}" srcOrd="0" destOrd="0" presId="urn:microsoft.com/office/officeart/2005/8/layout/vList5"/>
    <dgm:cxn modelId="{C069FC73-67A4-4FDB-B169-B5201C953B16}" type="presOf" srcId="{1927612A-EEC6-4E13-A043-78A5C6DFB166}" destId="{EB1A1ACB-0C6F-4B32-B274-7BBED8B0B258}" srcOrd="0" destOrd="1" presId="urn:microsoft.com/office/officeart/2005/8/layout/vList5"/>
    <dgm:cxn modelId="{C664F908-5B38-4AA9-9388-7A29ECBD4354}" srcId="{0369F585-CF91-41C9-A236-05850C56CC20}" destId="{9A50DE32-1AB5-43CF-A9B9-6ED4395F9DD0}" srcOrd="0" destOrd="0" parTransId="{CDC83827-D2E0-43A5-BA50-A4026C829B83}" sibTransId="{BDE6A1B2-6F0D-4E81-837B-8D018592F065}"/>
    <dgm:cxn modelId="{2E4097B1-97E4-455C-B478-B1E15DEE135C}" srcId="{0369F585-CF91-41C9-A236-05850C56CC20}" destId="{489D19AF-A1CF-4CAB-8B51-96EB2C907F1A}" srcOrd="2" destOrd="0" parTransId="{751481C8-A286-4957-887A-C72644F7F4DB}" sibTransId="{E3E7009B-558F-4014-9042-64AA6D63BBB1}"/>
    <dgm:cxn modelId="{8BBFBB8D-229F-46BA-AFEC-1DE35BE6BA5F}" srcId="{820106CE-8870-481A-89C2-03B9481FBAF0}" destId="{D2BFCC5B-DB5D-4AB9-ACAB-D09880850703}" srcOrd="0" destOrd="0" parTransId="{CC67540F-E7DA-4F24-BA94-88272BE72CD6}" sibTransId="{779EACE7-A0D5-4489-AF92-B619620E8EC5}"/>
    <dgm:cxn modelId="{0B53C94C-EA82-483A-A695-9F249AEB1362}" type="presParOf" srcId="{24D6B5BD-2B29-45BC-BAFE-311F8ACD244E}" destId="{8E32A4D8-D085-4A2D-81D8-38759FC638CD}" srcOrd="0" destOrd="0" presId="urn:microsoft.com/office/officeart/2005/8/layout/vList5"/>
    <dgm:cxn modelId="{0D322EA9-8E2D-48F7-8FF3-5321BFF6017D}" type="presParOf" srcId="{8E32A4D8-D085-4A2D-81D8-38759FC638CD}" destId="{5E8DC8AC-EB55-4348-85AC-DC7241F717F9}" srcOrd="0" destOrd="0" presId="urn:microsoft.com/office/officeart/2005/8/layout/vList5"/>
    <dgm:cxn modelId="{CFE3811E-2CC0-4424-AE09-240CE6C56E95}" type="presParOf" srcId="{8E32A4D8-D085-4A2D-81D8-38759FC638CD}" destId="{A1E30700-D6D9-46C6-872D-31646C4FAA0E}" srcOrd="1" destOrd="0" presId="urn:microsoft.com/office/officeart/2005/8/layout/vList5"/>
    <dgm:cxn modelId="{444ACE4E-70EA-41F6-B99E-0F97AA7C37E7}" type="presParOf" srcId="{24D6B5BD-2B29-45BC-BAFE-311F8ACD244E}" destId="{5769DC9C-D6BA-4EB8-820E-F60ACF16A4CD}" srcOrd="1" destOrd="0" presId="urn:microsoft.com/office/officeart/2005/8/layout/vList5"/>
    <dgm:cxn modelId="{C2932CD7-03FC-4384-913D-BAE3D1514025}" type="presParOf" srcId="{24D6B5BD-2B29-45BC-BAFE-311F8ACD244E}" destId="{51042401-027A-40BC-99FF-C0B3C77861B3}" srcOrd="2" destOrd="0" presId="urn:microsoft.com/office/officeart/2005/8/layout/vList5"/>
    <dgm:cxn modelId="{E30A1CC0-BB7E-40E6-94AD-3E3E73A62E6C}" type="presParOf" srcId="{51042401-027A-40BC-99FF-C0B3C77861B3}" destId="{994EB84E-50E7-462F-91F7-B5EBC13B5357}" srcOrd="0" destOrd="0" presId="urn:microsoft.com/office/officeart/2005/8/layout/vList5"/>
    <dgm:cxn modelId="{F3D379D4-988D-43B7-A607-A5C20D087359}" type="presParOf" srcId="{51042401-027A-40BC-99FF-C0B3C77861B3}" destId="{EB1A1ACB-0C6F-4B32-B274-7BBED8B0B258}" srcOrd="1" destOrd="0" presId="urn:microsoft.com/office/officeart/2005/8/layout/vList5"/>
    <dgm:cxn modelId="{4E1B06BE-4F1C-45C4-A152-EE0A79F69CFF}" type="presParOf" srcId="{24D6B5BD-2B29-45BC-BAFE-311F8ACD244E}" destId="{7194322B-1353-48B4-B30A-04361AC56351}" srcOrd="3" destOrd="0" presId="urn:microsoft.com/office/officeart/2005/8/layout/vList5"/>
    <dgm:cxn modelId="{8EE266DF-263D-4923-940C-20BEB6FDC6D3}" type="presParOf" srcId="{24D6B5BD-2B29-45BC-BAFE-311F8ACD244E}" destId="{0511707A-DEE2-48D7-976A-FE4CA2B99330}" srcOrd="4" destOrd="0" presId="urn:microsoft.com/office/officeart/2005/8/layout/vList5"/>
    <dgm:cxn modelId="{439DA8FA-B2C3-4872-A414-BCCF22A2DF07}" type="presParOf" srcId="{0511707A-DEE2-48D7-976A-FE4CA2B99330}" destId="{CB73B45E-8907-4CB9-A10D-9122BDB893B0}" srcOrd="0" destOrd="0" presId="urn:microsoft.com/office/officeart/2005/8/layout/vList5"/>
    <dgm:cxn modelId="{692D684A-B4CF-48D9-8794-256FEDC155CD}" type="presParOf" srcId="{0511707A-DEE2-48D7-976A-FE4CA2B99330}" destId="{AAEAF89E-9F3A-4D8D-9ECE-3EFA0C82D8F0}" srcOrd="1" destOrd="0" presId="urn:microsoft.com/office/officeart/2005/8/layout/vList5"/>
    <dgm:cxn modelId="{6D6226B7-A52D-4AE7-8F4C-231D9F232525}" type="presParOf" srcId="{24D6B5BD-2B29-45BC-BAFE-311F8ACD244E}" destId="{4EDB6C8F-9606-4C79-A0A9-3BF4239A844F}" srcOrd="5" destOrd="0" presId="urn:microsoft.com/office/officeart/2005/8/layout/vList5"/>
    <dgm:cxn modelId="{8F12DBE6-B013-49D9-9ADB-6D4F82264EAC}" type="presParOf" srcId="{24D6B5BD-2B29-45BC-BAFE-311F8ACD244E}" destId="{D1546A72-02A9-4AA0-929F-3D3EB39A5885}" srcOrd="6" destOrd="0" presId="urn:microsoft.com/office/officeart/2005/8/layout/vList5"/>
    <dgm:cxn modelId="{5012C85D-0022-400B-8089-DF39020E790E}" type="presParOf" srcId="{D1546A72-02A9-4AA0-929F-3D3EB39A5885}" destId="{E746E599-47EB-4A17-9F90-7A58C95CF6B6}" srcOrd="0" destOrd="0" presId="urn:microsoft.com/office/officeart/2005/8/layout/vList5"/>
    <dgm:cxn modelId="{9AB3717B-5BF0-4CC5-A120-58A7DDDB5445}" type="presParOf" srcId="{D1546A72-02A9-4AA0-929F-3D3EB39A5885}" destId="{C9DC92CD-0E50-467C-983E-9DBDEF14005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C5BA8CC-648E-4EEF-8D17-39EC74D42E5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794A3126-AB67-488D-B3C7-F56E655185E4}">
      <dgm:prSet phldrT="[Text]" custT="1"/>
      <dgm:spPr/>
      <dgm:t>
        <a:bodyPr/>
        <a:lstStyle/>
        <a:p>
          <a:r>
            <a:rPr lang="en-US" sz="2400" b="1" dirty="0">
              <a:solidFill>
                <a:schemeClr val="tx1"/>
              </a:solidFill>
            </a:rPr>
            <a:t>Parents</a:t>
          </a:r>
        </a:p>
      </dgm:t>
    </dgm:pt>
    <dgm:pt modelId="{883F909A-BE36-455A-925E-E875654EED8E}" type="parTrans" cxnId="{96CB01A6-DE5C-4766-A7DB-0F8628E1A257}">
      <dgm:prSet/>
      <dgm:spPr/>
      <dgm:t>
        <a:bodyPr/>
        <a:lstStyle/>
        <a:p>
          <a:endParaRPr lang="en-US" sz="2800" b="0"/>
        </a:p>
      </dgm:t>
    </dgm:pt>
    <dgm:pt modelId="{3F351EE8-B473-418B-B9A9-4FAA868669AA}" type="sibTrans" cxnId="{96CB01A6-DE5C-4766-A7DB-0F8628E1A257}">
      <dgm:prSet/>
      <dgm:spPr/>
      <dgm:t>
        <a:bodyPr/>
        <a:lstStyle/>
        <a:p>
          <a:endParaRPr lang="en-US" sz="2800" b="0"/>
        </a:p>
      </dgm:t>
    </dgm:pt>
    <dgm:pt modelId="{74002748-E323-46FC-AC72-ABA6B9E984BF}">
      <dgm:prSet phldrT="[Text]" custT="1"/>
      <dgm:spPr/>
      <dgm:t>
        <a:bodyPr/>
        <a:lstStyle/>
        <a:p>
          <a:pPr>
            <a:buClr>
              <a:schemeClr val="accent1"/>
            </a:buClr>
          </a:pPr>
          <a:r>
            <a:rPr lang="en-US" sz="2400" b="0" dirty="0"/>
            <a:t>Biological</a:t>
          </a:r>
        </a:p>
      </dgm:t>
    </dgm:pt>
    <dgm:pt modelId="{BDCFB281-A21E-44ED-9251-97C3E24E23D6}" type="parTrans" cxnId="{18876A9A-35CE-4DDF-9907-CFD89AE74FF4}">
      <dgm:prSet/>
      <dgm:spPr/>
      <dgm:t>
        <a:bodyPr/>
        <a:lstStyle/>
        <a:p>
          <a:endParaRPr lang="en-US" sz="2800" b="0"/>
        </a:p>
      </dgm:t>
    </dgm:pt>
    <dgm:pt modelId="{664CA749-E9BC-47AD-988F-348C60367CE3}" type="sibTrans" cxnId="{18876A9A-35CE-4DDF-9907-CFD89AE74FF4}">
      <dgm:prSet/>
      <dgm:spPr/>
      <dgm:t>
        <a:bodyPr/>
        <a:lstStyle/>
        <a:p>
          <a:endParaRPr lang="en-US" sz="2800" b="0"/>
        </a:p>
      </dgm:t>
    </dgm:pt>
    <dgm:pt modelId="{684C21FC-07EC-4801-92E7-DA130EB86ECD}">
      <dgm:prSet phldrT="[Text]" custT="1"/>
      <dgm:spPr/>
      <dgm:t>
        <a:bodyPr/>
        <a:lstStyle/>
        <a:p>
          <a:r>
            <a:rPr lang="en-US" sz="2400" b="1" dirty="0">
              <a:solidFill>
                <a:schemeClr val="tx1"/>
              </a:solidFill>
            </a:rPr>
            <a:t>Not Parents</a:t>
          </a:r>
        </a:p>
      </dgm:t>
    </dgm:pt>
    <dgm:pt modelId="{68F70E8E-1CF2-4241-A540-0E82E1BAD93E}" type="parTrans" cxnId="{F6574480-6C19-4EA2-B706-12E5E7C77325}">
      <dgm:prSet/>
      <dgm:spPr/>
      <dgm:t>
        <a:bodyPr/>
        <a:lstStyle/>
        <a:p>
          <a:endParaRPr lang="en-US" sz="2800" b="0"/>
        </a:p>
      </dgm:t>
    </dgm:pt>
    <dgm:pt modelId="{87CD480C-3FE8-4B9D-BF36-305626BEBB0C}" type="sibTrans" cxnId="{F6574480-6C19-4EA2-B706-12E5E7C77325}">
      <dgm:prSet/>
      <dgm:spPr/>
      <dgm:t>
        <a:bodyPr/>
        <a:lstStyle/>
        <a:p>
          <a:endParaRPr lang="en-US" sz="2800" b="0"/>
        </a:p>
      </dgm:t>
    </dgm:pt>
    <dgm:pt modelId="{B30461B8-158F-476E-93A7-5695D679D8DF}">
      <dgm:prSet phldrT="[Text]" custT="1"/>
      <dgm:spPr/>
      <dgm:t>
        <a:bodyPr/>
        <a:lstStyle/>
        <a:p>
          <a:pPr>
            <a:buClr>
              <a:schemeClr val="accent1"/>
            </a:buClr>
          </a:pPr>
          <a:r>
            <a:rPr lang="en-US" sz="1800" b="0" dirty="0"/>
            <a:t>Legal guardians</a:t>
          </a:r>
        </a:p>
      </dgm:t>
    </dgm:pt>
    <dgm:pt modelId="{170DC02C-0655-49D1-B120-6A0408E8D6A5}" type="parTrans" cxnId="{5D56F088-9FF8-4CDE-AA15-84306E32E574}">
      <dgm:prSet/>
      <dgm:spPr/>
      <dgm:t>
        <a:bodyPr/>
        <a:lstStyle/>
        <a:p>
          <a:endParaRPr lang="en-US" sz="2800" b="0"/>
        </a:p>
      </dgm:t>
    </dgm:pt>
    <dgm:pt modelId="{7C8FA1C9-8AFD-41DA-9E95-CA63571A225C}" type="sibTrans" cxnId="{5D56F088-9FF8-4CDE-AA15-84306E32E574}">
      <dgm:prSet/>
      <dgm:spPr/>
      <dgm:t>
        <a:bodyPr/>
        <a:lstStyle/>
        <a:p>
          <a:endParaRPr lang="en-US" sz="2800" b="0"/>
        </a:p>
      </dgm:t>
    </dgm:pt>
    <dgm:pt modelId="{D11FAB9B-BFEA-4EB2-92E0-9DF8DECB1F3A}">
      <dgm:prSet phldrT="[Text]" custT="1"/>
      <dgm:spPr/>
      <dgm:t>
        <a:bodyPr/>
        <a:lstStyle/>
        <a:p>
          <a:pPr>
            <a:buClr>
              <a:schemeClr val="accent1"/>
            </a:buClr>
          </a:pPr>
          <a:r>
            <a:rPr lang="en-US" sz="2400" b="0" dirty="0"/>
            <a:t>Adoptive</a:t>
          </a:r>
        </a:p>
      </dgm:t>
    </dgm:pt>
    <dgm:pt modelId="{8A3C99B2-EA8B-4DD0-807C-0D50A14BEBDD}" type="parTrans" cxnId="{D54C6476-71FF-4477-9E61-160B82ECC396}">
      <dgm:prSet/>
      <dgm:spPr/>
      <dgm:t>
        <a:bodyPr/>
        <a:lstStyle/>
        <a:p>
          <a:endParaRPr lang="en-US" sz="2800" b="0"/>
        </a:p>
      </dgm:t>
    </dgm:pt>
    <dgm:pt modelId="{5AC62A8B-B310-4DCA-9329-A7DC7054D812}" type="sibTrans" cxnId="{D54C6476-71FF-4477-9E61-160B82ECC396}">
      <dgm:prSet/>
      <dgm:spPr/>
      <dgm:t>
        <a:bodyPr/>
        <a:lstStyle/>
        <a:p>
          <a:endParaRPr lang="en-US" sz="2800" b="0"/>
        </a:p>
      </dgm:t>
    </dgm:pt>
    <dgm:pt modelId="{3BA49344-271F-4A57-B96B-B84AEB69397D}">
      <dgm:prSet phldrT="[Text]" custT="1"/>
      <dgm:spPr/>
      <dgm:t>
        <a:bodyPr/>
        <a:lstStyle/>
        <a:p>
          <a:pPr>
            <a:buClr>
              <a:schemeClr val="accent1"/>
            </a:buClr>
          </a:pPr>
          <a:r>
            <a:rPr lang="en-US" sz="1800" b="0" dirty="0"/>
            <a:t>Foster parents</a:t>
          </a:r>
        </a:p>
      </dgm:t>
    </dgm:pt>
    <dgm:pt modelId="{667ED052-3F54-4C3E-A693-6E37AB34767F}" type="parTrans" cxnId="{6364D699-AA8E-4EE5-9B56-7FAC660CE016}">
      <dgm:prSet/>
      <dgm:spPr/>
      <dgm:t>
        <a:bodyPr/>
        <a:lstStyle/>
        <a:p>
          <a:endParaRPr lang="en-US" sz="2800" b="0"/>
        </a:p>
      </dgm:t>
    </dgm:pt>
    <dgm:pt modelId="{8E038490-79F8-44EB-BAFE-32FB113D0C09}" type="sibTrans" cxnId="{6364D699-AA8E-4EE5-9B56-7FAC660CE016}">
      <dgm:prSet/>
      <dgm:spPr/>
      <dgm:t>
        <a:bodyPr/>
        <a:lstStyle/>
        <a:p>
          <a:endParaRPr lang="en-US" sz="2800" b="0"/>
        </a:p>
      </dgm:t>
    </dgm:pt>
    <dgm:pt modelId="{891CFFE7-389A-4324-8020-40ED9355C18D}">
      <dgm:prSet phldrT="[Text]" custT="1"/>
      <dgm:spPr/>
      <dgm:t>
        <a:bodyPr/>
        <a:lstStyle/>
        <a:p>
          <a:pPr>
            <a:buClr>
              <a:schemeClr val="accent1"/>
            </a:buClr>
          </a:pPr>
          <a:r>
            <a:rPr lang="en-US" sz="1800" b="0" dirty="0"/>
            <a:t>Grandparents</a:t>
          </a:r>
        </a:p>
      </dgm:t>
    </dgm:pt>
    <dgm:pt modelId="{7B4DD579-7D4C-4C26-910B-1446FDF35F0B}" type="parTrans" cxnId="{6B056577-AEF5-4AE2-9107-013A562ED670}">
      <dgm:prSet/>
      <dgm:spPr/>
      <dgm:t>
        <a:bodyPr/>
        <a:lstStyle/>
        <a:p>
          <a:endParaRPr lang="en-US" sz="2800" b="0"/>
        </a:p>
      </dgm:t>
    </dgm:pt>
    <dgm:pt modelId="{B7FDDF66-3FAE-434C-824E-C95539BC594C}" type="sibTrans" cxnId="{6B056577-AEF5-4AE2-9107-013A562ED670}">
      <dgm:prSet/>
      <dgm:spPr/>
      <dgm:t>
        <a:bodyPr/>
        <a:lstStyle/>
        <a:p>
          <a:endParaRPr lang="en-US" sz="2800" b="0"/>
        </a:p>
      </dgm:t>
    </dgm:pt>
    <dgm:pt modelId="{17DD4ED1-74BA-44D1-82D2-EA4FCB412124}">
      <dgm:prSet phldrT="[Text]" custT="1"/>
      <dgm:spPr/>
      <dgm:t>
        <a:bodyPr/>
        <a:lstStyle/>
        <a:p>
          <a:pPr>
            <a:buClr>
              <a:schemeClr val="accent1"/>
            </a:buClr>
          </a:pPr>
          <a:r>
            <a:rPr lang="en-US" sz="1800" b="0" dirty="0"/>
            <a:t>Siblings</a:t>
          </a:r>
        </a:p>
      </dgm:t>
    </dgm:pt>
    <dgm:pt modelId="{6D54DB78-3295-46F0-9C95-2BDCCD987E7D}" type="parTrans" cxnId="{6A288BB0-2B0A-4DCE-8A10-8D61B1F83134}">
      <dgm:prSet/>
      <dgm:spPr/>
      <dgm:t>
        <a:bodyPr/>
        <a:lstStyle/>
        <a:p>
          <a:endParaRPr lang="en-US" sz="2800" b="0"/>
        </a:p>
      </dgm:t>
    </dgm:pt>
    <dgm:pt modelId="{F38AB8DA-2E7F-4DCC-BFF5-D248165D1584}" type="sibTrans" cxnId="{6A288BB0-2B0A-4DCE-8A10-8D61B1F83134}">
      <dgm:prSet/>
      <dgm:spPr/>
      <dgm:t>
        <a:bodyPr/>
        <a:lstStyle/>
        <a:p>
          <a:endParaRPr lang="en-US" sz="2800" b="0"/>
        </a:p>
      </dgm:t>
    </dgm:pt>
    <dgm:pt modelId="{DFB20926-9CD7-44DF-8F6D-1842D3F7A6F6}">
      <dgm:prSet phldrT="[Text]" custT="1"/>
      <dgm:spPr/>
      <dgm:t>
        <a:bodyPr/>
        <a:lstStyle/>
        <a:p>
          <a:pPr>
            <a:buClr>
              <a:schemeClr val="accent1"/>
            </a:buClr>
          </a:pPr>
          <a:r>
            <a:rPr lang="en-US" sz="1800" b="0" dirty="0"/>
            <a:t>Aunts/uncles</a:t>
          </a:r>
        </a:p>
      </dgm:t>
    </dgm:pt>
    <dgm:pt modelId="{33C968EB-2D53-451D-A21D-68F77D76FA07}" type="parTrans" cxnId="{3CCF482F-ED8B-4413-B9D5-1A391B6750B4}">
      <dgm:prSet/>
      <dgm:spPr/>
      <dgm:t>
        <a:bodyPr/>
        <a:lstStyle/>
        <a:p>
          <a:endParaRPr lang="en-US" sz="2800" b="0"/>
        </a:p>
      </dgm:t>
    </dgm:pt>
    <dgm:pt modelId="{7D7B5E0C-86D2-4D83-B4AD-1972F1427247}" type="sibTrans" cxnId="{3CCF482F-ED8B-4413-B9D5-1A391B6750B4}">
      <dgm:prSet/>
      <dgm:spPr/>
      <dgm:t>
        <a:bodyPr/>
        <a:lstStyle/>
        <a:p>
          <a:endParaRPr lang="en-US" sz="2800" b="0"/>
        </a:p>
      </dgm:t>
    </dgm:pt>
    <dgm:pt modelId="{889C901E-7E53-4D43-8825-B1DBC2E133BE}">
      <dgm:prSet phldrT="[Text]" custT="1"/>
      <dgm:spPr/>
      <dgm:t>
        <a:bodyPr/>
        <a:lstStyle/>
        <a:p>
          <a:pPr>
            <a:buClr>
              <a:schemeClr val="accent1"/>
            </a:buClr>
          </a:pPr>
          <a:r>
            <a:rPr lang="en-US" sz="1800" b="0" dirty="0"/>
            <a:t>Friends or other relatives</a:t>
          </a:r>
        </a:p>
      </dgm:t>
    </dgm:pt>
    <dgm:pt modelId="{972FD36E-EE04-487A-A0E5-0B9474D47EBC}" type="parTrans" cxnId="{5625A4DA-6E82-41D7-845C-9C1A67D356A9}">
      <dgm:prSet/>
      <dgm:spPr/>
      <dgm:t>
        <a:bodyPr/>
        <a:lstStyle/>
        <a:p>
          <a:endParaRPr lang="en-US" sz="2800" b="0"/>
        </a:p>
      </dgm:t>
    </dgm:pt>
    <dgm:pt modelId="{633462E8-18A5-4EBD-BCF0-856D4AA595FE}" type="sibTrans" cxnId="{5625A4DA-6E82-41D7-845C-9C1A67D356A9}">
      <dgm:prSet/>
      <dgm:spPr/>
      <dgm:t>
        <a:bodyPr/>
        <a:lstStyle/>
        <a:p>
          <a:endParaRPr lang="en-US" sz="2800" b="0"/>
        </a:p>
      </dgm:t>
    </dgm:pt>
    <dgm:pt modelId="{38935B44-9868-4DB5-BB78-FAC3BBD71F47}">
      <dgm:prSet phldrT="[Text]" custT="1"/>
      <dgm:spPr/>
      <dgm:t>
        <a:bodyPr/>
        <a:lstStyle/>
        <a:p>
          <a:pPr>
            <a:buClr>
              <a:schemeClr val="accent1"/>
            </a:buClr>
          </a:pPr>
          <a:r>
            <a:rPr lang="en-US" sz="1800" b="0" dirty="0"/>
            <a:t>Other people even if they claim student on their taxes</a:t>
          </a:r>
        </a:p>
      </dgm:t>
    </dgm:pt>
    <dgm:pt modelId="{A744BFE3-9140-4FBB-AFA0-9BCF4B51E9AC}" type="sibTrans" cxnId="{C3356E1C-8E5B-4DCC-B42E-6D9B8242C53E}">
      <dgm:prSet/>
      <dgm:spPr/>
      <dgm:t>
        <a:bodyPr/>
        <a:lstStyle/>
        <a:p>
          <a:endParaRPr lang="en-US" sz="2800" b="0"/>
        </a:p>
      </dgm:t>
    </dgm:pt>
    <dgm:pt modelId="{3E5BCA46-4E67-48EE-B741-4D8D2E25DB62}" type="parTrans" cxnId="{C3356E1C-8E5B-4DCC-B42E-6D9B8242C53E}">
      <dgm:prSet/>
      <dgm:spPr/>
      <dgm:t>
        <a:bodyPr/>
        <a:lstStyle/>
        <a:p>
          <a:endParaRPr lang="en-US" sz="2800" b="0"/>
        </a:p>
      </dgm:t>
    </dgm:pt>
    <dgm:pt modelId="{BA6D07B8-4088-4225-9BF4-935110C32E26}">
      <dgm:prSet phldrT="[Text]" custT="1"/>
      <dgm:spPr/>
      <dgm:t>
        <a:bodyPr/>
        <a:lstStyle/>
        <a:p>
          <a:pPr>
            <a:buClr>
              <a:schemeClr val="accent1"/>
            </a:buClr>
          </a:pPr>
          <a:r>
            <a:rPr lang="en-US" sz="2400" b="0" dirty="0"/>
            <a:t>Stepparent, if married to a biological or adoptive parent</a:t>
          </a:r>
        </a:p>
      </dgm:t>
    </dgm:pt>
    <dgm:pt modelId="{9F94764E-29F6-469A-A36A-2AAD853EAB78}" type="sibTrans" cxnId="{44781B24-40B1-4BEB-A8B9-3EEA201EF5B5}">
      <dgm:prSet/>
      <dgm:spPr/>
      <dgm:t>
        <a:bodyPr/>
        <a:lstStyle/>
        <a:p>
          <a:endParaRPr lang="en-US" sz="2800" b="0"/>
        </a:p>
      </dgm:t>
    </dgm:pt>
    <dgm:pt modelId="{A7ADF66C-503B-4220-8E9B-2725E8F27ABD}" type="parTrans" cxnId="{44781B24-40B1-4BEB-A8B9-3EEA201EF5B5}">
      <dgm:prSet/>
      <dgm:spPr/>
      <dgm:t>
        <a:bodyPr/>
        <a:lstStyle/>
        <a:p>
          <a:endParaRPr lang="en-US" sz="2800" b="0"/>
        </a:p>
      </dgm:t>
    </dgm:pt>
    <dgm:pt modelId="{A80E28A4-B5A8-48F3-A216-E2CA9A6A3D15}" type="pres">
      <dgm:prSet presAssocID="{EC5BA8CC-648E-4EEF-8D17-39EC74D42E51}" presName="Name0" presStyleCnt="0">
        <dgm:presLayoutVars>
          <dgm:dir/>
          <dgm:animLvl val="lvl"/>
          <dgm:resizeHandles val="exact"/>
        </dgm:presLayoutVars>
      </dgm:prSet>
      <dgm:spPr/>
      <dgm:t>
        <a:bodyPr/>
        <a:lstStyle/>
        <a:p>
          <a:endParaRPr lang="en-US"/>
        </a:p>
      </dgm:t>
    </dgm:pt>
    <dgm:pt modelId="{90CBF640-A757-44C3-8220-73F3D6C7C3B7}" type="pres">
      <dgm:prSet presAssocID="{794A3126-AB67-488D-B3C7-F56E655185E4}" presName="composite" presStyleCnt="0"/>
      <dgm:spPr/>
    </dgm:pt>
    <dgm:pt modelId="{13DC9F9B-BDAF-4B6B-95D6-C0AAD8FB1F4B}" type="pres">
      <dgm:prSet presAssocID="{794A3126-AB67-488D-B3C7-F56E655185E4}" presName="parTx" presStyleLbl="alignNode1" presStyleIdx="0" presStyleCnt="2">
        <dgm:presLayoutVars>
          <dgm:chMax val="0"/>
          <dgm:chPref val="0"/>
          <dgm:bulletEnabled val="1"/>
        </dgm:presLayoutVars>
      </dgm:prSet>
      <dgm:spPr/>
      <dgm:t>
        <a:bodyPr/>
        <a:lstStyle/>
        <a:p>
          <a:endParaRPr lang="en-US"/>
        </a:p>
      </dgm:t>
    </dgm:pt>
    <dgm:pt modelId="{24CD5179-4D82-4B5A-9FFE-CE5A29D08263}" type="pres">
      <dgm:prSet presAssocID="{794A3126-AB67-488D-B3C7-F56E655185E4}" presName="desTx" presStyleLbl="alignAccFollowNode1" presStyleIdx="0" presStyleCnt="2">
        <dgm:presLayoutVars>
          <dgm:bulletEnabled val="1"/>
        </dgm:presLayoutVars>
      </dgm:prSet>
      <dgm:spPr/>
      <dgm:t>
        <a:bodyPr/>
        <a:lstStyle/>
        <a:p>
          <a:endParaRPr lang="en-US"/>
        </a:p>
      </dgm:t>
    </dgm:pt>
    <dgm:pt modelId="{2C8697D5-1962-445C-B133-E995DB9401F7}" type="pres">
      <dgm:prSet presAssocID="{3F351EE8-B473-418B-B9A9-4FAA868669AA}" presName="space" presStyleCnt="0"/>
      <dgm:spPr/>
    </dgm:pt>
    <dgm:pt modelId="{156BC324-4E0E-42FA-9434-AC2BD08FBAEA}" type="pres">
      <dgm:prSet presAssocID="{684C21FC-07EC-4801-92E7-DA130EB86ECD}" presName="composite" presStyleCnt="0"/>
      <dgm:spPr/>
    </dgm:pt>
    <dgm:pt modelId="{6B09917E-A327-459D-9943-E8683BF8A701}" type="pres">
      <dgm:prSet presAssocID="{684C21FC-07EC-4801-92E7-DA130EB86ECD}" presName="parTx" presStyleLbl="alignNode1" presStyleIdx="1" presStyleCnt="2">
        <dgm:presLayoutVars>
          <dgm:chMax val="0"/>
          <dgm:chPref val="0"/>
          <dgm:bulletEnabled val="1"/>
        </dgm:presLayoutVars>
      </dgm:prSet>
      <dgm:spPr/>
      <dgm:t>
        <a:bodyPr/>
        <a:lstStyle/>
        <a:p>
          <a:endParaRPr lang="en-US"/>
        </a:p>
      </dgm:t>
    </dgm:pt>
    <dgm:pt modelId="{E53342B0-6404-4A27-81C5-FEC9B90AEC15}" type="pres">
      <dgm:prSet presAssocID="{684C21FC-07EC-4801-92E7-DA130EB86ECD}" presName="desTx" presStyleLbl="alignAccFollowNode1" presStyleIdx="1" presStyleCnt="2">
        <dgm:presLayoutVars>
          <dgm:bulletEnabled val="1"/>
        </dgm:presLayoutVars>
      </dgm:prSet>
      <dgm:spPr/>
      <dgm:t>
        <a:bodyPr/>
        <a:lstStyle/>
        <a:p>
          <a:endParaRPr lang="en-US"/>
        </a:p>
      </dgm:t>
    </dgm:pt>
  </dgm:ptLst>
  <dgm:cxnLst>
    <dgm:cxn modelId="{44781B24-40B1-4BEB-A8B9-3EEA201EF5B5}" srcId="{794A3126-AB67-488D-B3C7-F56E655185E4}" destId="{BA6D07B8-4088-4225-9BF4-935110C32E26}" srcOrd="2" destOrd="0" parTransId="{A7ADF66C-503B-4220-8E9B-2725E8F27ABD}" sibTransId="{9F94764E-29F6-469A-A36A-2AAD853EAB78}"/>
    <dgm:cxn modelId="{04A970E5-39CA-4FB2-A79B-55092886C6EE}" type="presOf" srcId="{B30461B8-158F-476E-93A7-5695D679D8DF}" destId="{E53342B0-6404-4A27-81C5-FEC9B90AEC15}" srcOrd="0" destOrd="0" presId="urn:microsoft.com/office/officeart/2005/8/layout/hList1"/>
    <dgm:cxn modelId="{78C40AC8-37C2-4AA1-A8D6-A4D29E3E6F82}" type="presOf" srcId="{38935B44-9868-4DB5-BB78-FAC3BBD71F47}" destId="{E53342B0-6404-4A27-81C5-FEC9B90AEC15}" srcOrd="0" destOrd="6" presId="urn:microsoft.com/office/officeart/2005/8/layout/hList1"/>
    <dgm:cxn modelId="{F6574480-6C19-4EA2-B706-12E5E7C77325}" srcId="{EC5BA8CC-648E-4EEF-8D17-39EC74D42E51}" destId="{684C21FC-07EC-4801-92E7-DA130EB86ECD}" srcOrd="1" destOrd="0" parTransId="{68F70E8E-1CF2-4241-A540-0E82E1BAD93E}" sibTransId="{87CD480C-3FE8-4B9D-BF36-305626BEBB0C}"/>
    <dgm:cxn modelId="{C3356E1C-8E5B-4DCC-B42E-6D9B8242C53E}" srcId="{684C21FC-07EC-4801-92E7-DA130EB86ECD}" destId="{38935B44-9868-4DB5-BB78-FAC3BBD71F47}" srcOrd="6" destOrd="0" parTransId="{3E5BCA46-4E67-48EE-B741-4D8D2E25DB62}" sibTransId="{A744BFE3-9140-4FBB-AFA0-9BCF4B51E9AC}"/>
    <dgm:cxn modelId="{C83E08AD-52EC-48DA-BA13-82AA08E2055C}" type="presOf" srcId="{BA6D07B8-4088-4225-9BF4-935110C32E26}" destId="{24CD5179-4D82-4B5A-9FFE-CE5A29D08263}" srcOrd="0" destOrd="2" presId="urn:microsoft.com/office/officeart/2005/8/layout/hList1"/>
    <dgm:cxn modelId="{CBADD4A5-422E-4A3B-A531-678ADD80DF02}" type="presOf" srcId="{17DD4ED1-74BA-44D1-82D2-EA4FCB412124}" destId="{E53342B0-6404-4A27-81C5-FEC9B90AEC15}" srcOrd="0" destOrd="3" presId="urn:microsoft.com/office/officeart/2005/8/layout/hList1"/>
    <dgm:cxn modelId="{1752D0F2-0E13-4F84-8B58-C76BFD95E974}" type="presOf" srcId="{3BA49344-271F-4A57-B96B-B84AEB69397D}" destId="{E53342B0-6404-4A27-81C5-FEC9B90AEC15}" srcOrd="0" destOrd="1" presId="urn:microsoft.com/office/officeart/2005/8/layout/hList1"/>
    <dgm:cxn modelId="{6E4AA0BC-FE88-4741-8FC0-79E9C0BFB615}" type="presOf" srcId="{794A3126-AB67-488D-B3C7-F56E655185E4}" destId="{13DC9F9B-BDAF-4B6B-95D6-C0AAD8FB1F4B}" srcOrd="0" destOrd="0" presId="urn:microsoft.com/office/officeart/2005/8/layout/hList1"/>
    <dgm:cxn modelId="{C3B53F7A-24E8-4D68-BE29-83F1B4C0FFF4}" type="presOf" srcId="{684C21FC-07EC-4801-92E7-DA130EB86ECD}" destId="{6B09917E-A327-459D-9943-E8683BF8A701}" srcOrd="0" destOrd="0" presId="urn:microsoft.com/office/officeart/2005/8/layout/hList1"/>
    <dgm:cxn modelId="{6364D699-AA8E-4EE5-9B56-7FAC660CE016}" srcId="{684C21FC-07EC-4801-92E7-DA130EB86ECD}" destId="{3BA49344-271F-4A57-B96B-B84AEB69397D}" srcOrd="1" destOrd="0" parTransId="{667ED052-3F54-4C3E-A693-6E37AB34767F}" sibTransId="{8E038490-79F8-44EB-BAFE-32FB113D0C09}"/>
    <dgm:cxn modelId="{D54C6476-71FF-4477-9E61-160B82ECC396}" srcId="{794A3126-AB67-488D-B3C7-F56E655185E4}" destId="{D11FAB9B-BFEA-4EB2-92E0-9DF8DECB1F3A}" srcOrd="1" destOrd="0" parTransId="{8A3C99B2-EA8B-4DD0-807C-0D50A14BEBDD}" sibTransId="{5AC62A8B-B310-4DCA-9329-A7DC7054D812}"/>
    <dgm:cxn modelId="{C6E3E3D0-7A66-4A20-B1DA-89A5632F67CD}" type="presOf" srcId="{889C901E-7E53-4D43-8825-B1DBC2E133BE}" destId="{E53342B0-6404-4A27-81C5-FEC9B90AEC15}" srcOrd="0" destOrd="5" presId="urn:microsoft.com/office/officeart/2005/8/layout/hList1"/>
    <dgm:cxn modelId="{6A288BB0-2B0A-4DCE-8A10-8D61B1F83134}" srcId="{684C21FC-07EC-4801-92E7-DA130EB86ECD}" destId="{17DD4ED1-74BA-44D1-82D2-EA4FCB412124}" srcOrd="3" destOrd="0" parTransId="{6D54DB78-3295-46F0-9C95-2BDCCD987E7D}" sibTransId="{F38AB8DA-2E7F-4DCC-BFF5-D248165D1584}"/>
    <dgm:cxn modelId="{6B056577-AEF5-4AE2-9107-013A562ED670}" srcId="{684C21FC-07EC-4801-92E7-DA130EB86ECD}" destId="{891CFFE7-389A-4324-8020-40ED9355C18D}" srcOrd="2" destOrd="0" parTransId="{7B4DD579-7D4C-4C26-910B-1446FDF35F0B}" sibTransId="{B7FDDF66-3FAE-434C-824E-C95539BC594C}"/>
    <dgm:cxn modelId="{5D56F088-9FF8-4CDE-AA15-84306E32E574}" srcId="{684C21FC-07EC-4801-92E7-DA130EB86ECD}" destId="{B30461B8-158F-476E-93A7-5695D679D8DF}" srcOrd="0" destOrd="0" parTransId="{170DC02C-0655-49D1-B120-6A0408E8D6A5}" sibTransId="{7C8FA1C9-8AFD-41DA-9E95-CA63571A225C}"/>
    <dgm:cxn modelId="{B150FACF-E0C2-4857-9FDC-C5C4937BDCC6}" type="presOf" srcId="{EC5BA8CC-648E-4EEF-8D17-39EC74D42E51}" destId="{A80E28A4-B5A8-48F3-A216-E2CA9A6A3D15}" srcOrd="0" destOrd="0" presId="urn:microsoft.com/office/officeart/2005/8/layout/hList1"/>
    <dgm:cxn modelId="{2A467698-3F0C-4B79-8910-4D4769264AFD}" type="presOf" srcId="{74002748-E323-46FC-AC72-ABA6B9E984BF}" destId="{24CD5179-4D82-4B5A-9FFE-CE5A29D08263}" srcOrd="0" destOrd="0" presId="urn:microsoft.com/office/officeart/2005/8/layout/hList1"/>
    <dgm:cxn modelId="{18876A9A-35CE-4DDF-9907-CFD89AE74FF4}" srcId="{794A3126-AB67-488D-B3C7-F56E655185E4}" destId="{74002748-E323-46FC-AC72-ABA6B9E984BF}" srcOrd="0" destOrd="0" parTransId="{BDCFB281-A21E-44ED-9251-97C3E24E23D6}" sibTransId="{664CA749-E9BC-47AD-988F-348C60367CE3}"/>
    <dgm:cxn modelId="{96CB01A6-DE5C-4766-A7DB-0F8628E1A257}" srcId="{EC5BA8CC-648E-4EEF-8D17-39EC74D42E51}" destId="{794A3126-AB67-488D-B3C7-F56E655185E4}" srcOrd="0" destOrd="0" parTransId="{883F909A-BE36-455A-925E-E875654EED8E}" sibTransId="{3F351EE8-B473-418B-B9A9-4FAA868669AA}"/>
    <dgm:cxn modelId="{3CCF482F-ED8B-4413-B9D5-1A391B6750B4}" srcId="{684C21FC-07EC-4801-92E7-DA130EB86ECD}" destId="{DFB20926-9CD7-44DF-8F6D-1842D3F7A6F6}" srcOrd="4" destOrd="0" parTransId="{33C968EB-2D53-451D-A21D-68F77D76FA07}" sibTransId="{7D7B5E0C-86D2-4D83-B4AD-1972F1427247}"/>
    <dgm:cxn modelId="{86CBBBC6-F858-4164-843B-B51DB2E2DE35}" type="presOf" srcId="{D11FAB9B-BFEA-4EB2-92E0-9DF8DECB1F3A}" destId="{24CD5179-4D82-4B5A-9FFE-CE5A29D08263}" srcOrd="0" destOrd="1" presId="urn:microsoft.com/office/officeart/2005/8/layout/hList1"/>
    <dgm:cxn modelId="{5625A4DA-6E82-41D7-845C-9C1A67D356A9}" srcId="{684C21FC-07EC-4801-92E7-DA130EB86ECD}" destId="{889C901E-7E53-4D43-8825-B1DBC2E133BE}" srcOrd="5" destOrd="0" parTransId="{972FD36E-EE04-487A-A0E5-0B9474D47EBC}" sibTransId="{633462E8-18A5-4EBD-BCF0-856D4AA595FE}"/>
    <dgm:cxn modelId="{7C96C258-FB05-4CB5-AD2B-592A99260EC8}" type="presOf" srcId="{DFB20926-9CD7-44DF-8F6D-1842D3F7A6F6}" destId="{E53342B0-6404-4A27-81C5-FEC9B90AEC15}" srcOrd="0" destOrd="4" presId="urn:microsoft.com/office/officeart/2005/8/layout/hList1"/>
    <dgm:cxn modelId="{07F10355-D55C-4B08-8794-1AE1837AC915}" type="presOf" srcId="{891CFFE7-389A-4324-8020-40ED9355C18D}" destId="{E53342B0-6404-4A27-81C5-FEC9B90AEC15}" srcOrd="0" destOrd="2" presId="urn:microsoft.com/office/officeart/2005/8/layout/hList1"/>
    <dgm:cxn modelId="{010A8DA2-8D26-4ABA-9BBF-7F024F59B799}" type="presParOf" srcId="{A80E28A4-B5A8-48F3-A216-E2CA9A6A3D15}" destId="{90CBF640-A757-44C3-8220-73F3D6C7C3B7}" srcOrd="0" destOrd="0" presId="urn:microsoft.com/office/officeart/2005/8/layout/hList1"/>
    <dgm:cxn modelId="{AE3457A2-48A3-4E2C-B412-739EB842EDF2}" type="presParOf" srcId="{90CBF640-A757-44C3-8220-73F3D6C7C3B7}" destId="{13DC9F9B-BDAF-4B6B-95D6-C0AAD8FB1F4B}" srcOrd="0" destOrd="0" presId="urn:microsoft.com/office/officeart/2005/8/layout/hList1"/>
    <dgm:cxn modelId="{1883E14F-7C8C-4732-BB69-7990F2D2889E}" type="presParOf" srcId="{90CBF640-A757-44C3-8220-73F3D6C7C3B7}" destId="{24CD5179-4D82-4B5A-9FFE-CE5A29D08263}" srcOrd="1" destOrd="0" presId="urn:microsoft.com/office/officeart/2005/8/layout/hList1"/>
    <dgm:cxn modelId="{5F3860E3-C256-4FDE-BEAF-8DBFAB89D4BB}" type="presParOf" srcId="{A80E28A4-B5A8-48F3-A216-E2CA9A6A3D15}" destId="{2C8697D5-1962-445C-B133-E995DB9401F7}" srcOrd="1" destOrd="0" presId="urn:microsoft.com/office/officeart/2005/8/layout/hList1"/>
    <dgm:cxn modelId="{74301D6F-7E77-49E1-BE0A-1546309B2842}" type="presParOf" srcId="{A80E28A4-B5A8-48F3-A216-E2CA9A6A3D15}" destId="{156BC324-4E0E-42FA-9434-AC2BD08FBAEA}" srcOrd="2" destOrd="0" presId="urn:microsoft.com/office/officeart/2005/8/layout/hList1"/>
    <dgm:cxn modelId="{29DC19EE-BA95-44A6-B20A-5173BE880A9F}" type="presParOf" srcId="{156BC324-4E0E-42FA-9434-AC2BD08FBAEA}" destId="{6B09917E-A327-459D-9943-E8683BF8A701}" srcOrd="0" destOrd="0" presId="urn:microsoft.com/office/officeart/2005/8/layout/hList1"/>
    <dgm:cxn modelId="{A838AA3A-2D02-42CD-B93B-24E1DD19E723}" type="presParOf" srcId="{156BC324-4E0E-42FA-9434-AC2BD08FBAEA}" destId="{E53342B0-6404-4A27-81C5-FEC9B90AEC1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1F02160-4830-4404-ACC4-8BC261344F7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54198B7-231D-4181-8513-7A96BB644809}">
      <dgm:prSet phldrT="[Text]" custT="1"/>
      <dgm:spPr/>
      <dgm:t>
        <a:bodyPr/>
        <a:lstStyle/>
        <a:p>
          <a:r>
            <a:rPr lang="en-US" sz="2800" b="1" dirty="0">
              <a:solidFill>
                <a:schemeClr val="tx1"/>
              </a:solidFill>
            </a:rPr>
            <a:t>What is it?</a:t>
          </a:r>
        </a:p>
      </dgm:t>
    </dgm:pt>
    <dgm:pt modelId="{BC64CF4B-BCFA-47AF-8225-C74EC7607F43}" type="parTrans" cxnId="{CF733FE9-9C0F-40E6-B267-7444BBCD6D11}">
      <dgm:prSet/>
      <dgm:spPr/>
      <dgm:t>
        <a:bodyPr/>
        <a:lstStyle/>
        <a:p>
          <a:endParaRPr lang="en-US">
            <a:solidFill>
              <a:schemeClr val="tx1"/>
            </a:solidFill>
          </a:endParaRPr>
        </a:p>
      </dgm:t>
    </dgm:pt>
    <dgm:pt modelId="{4625C222-AA17-4756-9BCD-637FFC88C536}" type="sibTrans" cxnId="{CF733FE9-9C0F-40E6-B267-7444BBCD6D11}">
      <dgm:prSet/>
      <dgm:spPr/>
      <dgm:t>
        <a:bodyPr/>
        <a:lstStyle/>
        <a:p>
          <a:endParaRPr lang="en-US">
            <a:solidFill>
              <a:schemeClr val="tx1"/>
            </a:solidFill>
          </a:endParaRPr>
        </a:p>
      </dgm:t>
    </dgm:pt>
    <dgm:pt modelId="{E731B8FB-078D-411E-B8DE-D6C7BA591C74}">
      <dgm:prSet phldrT="[Text]" custT="1"/>
      <dgm:spPr/>
      <dgm:t>
        <a:bodyPr/>
        <a:lstStyle/>
        <a:p>
          <a:r>
            <a:rPr lang="en-US" sz="2800" b="1" dirty="0">
              <a:solidFill>
                <a:schemeClr val="tx1"/>
              </a:solidFill>
            </a:rPr>
            <a:t>Why does it matter?</a:t>
          </a:r>
        </a:p>
      </dgm:t>
    </dgm:pt>
    <dgm:pt modelId="{3C214E37-1472-49C8-882A-F56CC7E16B1F}" type="parTrans" cxnId="{7E114ED2-0ABD-4101-9CC9-B5D3CEB418F6}">
      <dgm:prSet/>
      <dgm:spPr/>
      <dgm:t>
        <a:bodyPr/>
        <a:lstStyle/>
        <a:p>
          <a:endParaRPr lang="en-US">
            <a:solidFill>
              <a:schemeClr val="tx1"/>
            </a:solidFill>
          </a:endParaRPr>
        </a:p>
      </dgm:t>
    </dgm:pt>
    <dgm:pt modelId="{64B50F50-DDCF-4EC0-B85B-F2E3F065E624}" type="sibTrans" cxnId="{7E114ED2-0ABD-4101-9CC9-B5D3CEB418F6}">
      <dgm:prSet/>
      <dgm:spPr/>
      <dgm:t>
        <a:bodyPr/>
        <a:lstStyle/>
        <a:p>
          <a:endParaRPr lang="en-US">
            <a:solidFill>
              <a:schemeClr val="tx1"/>
            </a:solidFill>
          </a:endParaRPr>
        </a:p>
      </dgm:t>
    </dgm:pt>
    <dgm:pt modelId="{1A4D005C-2812-4CA5-91BC-BED56896B9E6}">
      <dgm:prSet phldrT="[Text]" custT="1"/>
      <dgm:spPr/>
      <dgm:t>
        <a:bodyPr/>
        <a:lstStyle/>
        <a:p>
          <a:pPr rtl="0">
            <a:buClr>
              <a:schemeClr val="accent1"/>
            </a:buClr>
          </a:pPr>
          <a:r>
            <a:rPr kumimoji="0" lang="en-US" sz="2400" u="none" strike="noStrike" cap="none" normalizeH="0" baseline="0" dirty="0">
              <a:ln>
                <a:noFill/>
              </a:ln>
              <a:solidFill>
                <a:schemeClr val="tx1"/>
              </a:solidFill>
              <a:effectLst/>
            </a:rPr>
            <a:t>The SAI is used to determine eligibility for most federal and state aid programs</a:t>
          </a:r>
          <a:endParaRPr lang="en-US" sz="2400" dirty="0">
            <a:solidFill>
              <a:schemeClr val="tx1"/>
            </a:solidFill>
          </a:endParaRPr>
        </a:p>
      </dgm:t>
    </dgm:pt>
    <dgm:pt modelId="{F79E30FB-8F81-4964-A44F-C37FAAA46383}" type="parTrans" cxnId="{0D4F82D0-DF4D-45D9-9E82-2C39C8B93129}">
      <dgm:prSet/>
      <dgm:spPr/>
      <dgm:t>
        <a:bodyPr/>
        <a:lstStyle/>
        <a:p>
          <a:endParaRPr lang="en-US">
            <a:solidFill>
              <a:schemeClr val="tx1"/>
            </a:solidFill>
          </a:endParaRPr>
        </a:p>
      </dgm:t>
    </dgm:pt>
    <dgm:pt modelId="{F4895CFE-C324-4E25-9C65-4196DE56A2B3}" type="sibTrans" cxnId="{0D4F82D0-DF4D-45D9-9E82-2C39C8B93129}">
      <dgm:prSet/>
      <dgm:spPr/>
      <dgm:t>
        <a:bodyPr/>
        <a:lstStyle/>
        <a:p>
          <a:endParaRPr lang="en-US">
            <a:solidFill>
              <a:schemeClr val="tx1"/>
            </a:solidFill>
          </a:endParaRPr>
        </a:p>
      </dgm:t>
    </dgm:pt>
    <dgm:pt modelId="{7A62CC85-48FA-45FD-A0AD-220E213F0708}">
      <dgm:prSet phldrT="[Text]" custT="1"/>
      <dgm:spPr/>
      <dgm:t>
        <a:bodyPr/>
        <a:lstStyle/>
        <a:p>
          <a:pPr rtl="0">
            <a:buClr>
              <a:schemeClr val="accent1"/>
            </a:buClr>
          </a:pPr>
          <a:r>
            <a:rPr lang="en-US" sz="2400" dirty="0">
              <a:solidFill>
                <a:schemeClr val="tx1"/>
              </a:solidFill>
            </a:rPr>
            <a:t>A number generated by the FAFSA or Alternative App</a:t>
          </a:r>
        </a:p>
      </dgm:t>
    </dgm:pt>
    <dgm:pt modelId="{D8038027-6D45-468F-98C2-8032BEC5BC3E}" type="parTrans" cxnId="{459D540C-6297-4F6E-9221-82304FC80DAB}">
      <dgm:prSet/>
      <dgm:spPr/>
      <dgm:t>
        <a:bodyPr/>
        <a:lstStyle/>
        <a:p>
          <a:endParaRPr lang="en-US">
            <a:solidFill>
              <a:schemeClr val="tx1"/>
            </a:solidFill>
          </a:endParaRPr>
        </a:p>
      </dgm:t>
    </dgm:pt>
    <dgm:pt modelId="{534E6076-AB02-4451-80AC-D8A17B2F5E90}" type="sibTrans" cxnId="{459D540C-6297-4F6E-9221-82304FC80DAB}">
      <dgm:prSet/>
      <dgm:spPr/>
      <dgm:t>
        <a:bodyPr/>
        <a:lstStyle/>
        <a:p>
          <a:endParaRPr lang="en-US">
            <a:solidFill>
              <a:schemeClr val="tx1"/>
            </a:solidFill>
          </a:endParaRPr>
        </a:p>
      </dgm:t>
    </dgm:pt>
    <dgm:pt modelId="{15929AF8-BADF-41A1-BEFC-03312CA39AFC}">
      <dgm:prSet phldrT="[Text]" custT="1"/>
      <dgm:spPr/>
      <dgm:t>
        <a:bodyPr/>
        <a:lstStyle/>
        <a:p>
          <a:pPr rtl="0">
            <a:buClr>
              <a:schemeClr val="accent1"/>
            </a:buClr>
          </a:pPr>
          <a:r>
            <a:rPr lang="en-US" sz="2400" dirty="0">
              <a:solidFill>
                <a:schemeClr val="tx1"/>
              </a:solidFill>
            </a:rPr>
            <a:t>Some colleges use it for institutional aid eligibility</a:t>
          </a:r>
        </a:p>
      </dgm:t>
    </dgm:pt>
    <dgm:pt modelId="{04F8AADA-AC32-4306-9637-2B33FA820868}" type="parTrans" cxnId="{4E3586B3-405D-4D21-93CA-CE2E82518686}">
      <dgm:prSet/>
      <dgm:spPr/>
      <dgm:t>
        <a:bodyPr/>
        <a:lstStyle/>
        <a:p>
          <a:endParaRPr lang="en-US">
            <a:solidFill>
              <a:schemeClr val="tx1"/>
            </a:solidFill>
          </a:endParaRPr>
        </a:p>
      </dgm:t>
    </dgm:pt>
    <dgm:pt modelId="{78EC5586-0356-4095-96B5-8A1273C8028F}" type="sibTrans" cxnId="{4E3586B3-405D-4D21-93CA-CE2E82518686}">
      <dgm:prSet/>
      <dgm:spPr/>
      <dgm:t>
        <a:bodyPr/>
        <a:lstStyle/>
        <a:p>
          <a:endParaRPr lang="en-US">
            <a:solidFill>
              <a:schemeClr val="tx1"/>
            </a:solidFill>
          </a:endParaRPr>
        </a:p>
      </dgm:t>
    </dgm:pt>
    <dgm:pt modelId="{4B8F85A5-576B-4917-8091-58D39520C7F2}">
      <dgm:prSet phldrT="[Text]" custT="1"/>
      <dgm:spPr/>
      <dgm:t>
        <a:bodyPr/>
        <a:lstStyle/>
        <a:p>
          <a:pPr rtl="0">
            <a:buClr>
              <a:schemeClr val="accent1"/>
            </a:buClr>
          </a:pPr>
          <a:r>
            <a:rPr lang="en-US" sz="2400" dirty="0">
              <a:solidFill>
                <a:schemeClr val="tx1"/>
              </a:solidFill>
            </a:rPr>
            <a:t>It reflects what the student can contribute to their education</a:t>
          </a:r>
        </a:p>
      </dgm:t>
    </dgm:pt>
    <dgm:pt modelId="{43E6CD67-D785-43A2-BE4B-3E3ABECC8E2F}" type="parTrans" cxnId="{96B4CDAF-A3A1-4602-A583-09D842C5C437}">
      <dgm:prSet/>
      <dgm:spPr/>
      <dgm:t>
        <a:bodyPr/>
        <a:lstStyle/>
        <a:p>
          <a:endParaRPr lang="es-MX"/>
        </a:p>
      </dgm:t>
    </dgm:pt>
    <dgm:pt modelId="{B4EAD372-E049-4A73-A0A4-F654906C0083}" type="sibTrans" cxnId="{96B4CDAF-A3A1-4602-A583-09D842C5C437}">
      <dgm:prSet/>
      <dgm:spPr/>
      <dgm:t>
        <a:bodyPr/>
        <a:lstStyle/>
        <a:p>
          <a:endParaRPr lang="es-MX"/>
        </a:p>
      </dgm:t>
    </dgm:pt>
    <dgm:pt modelId="{C903A181-A72A-4282-B05F-D82674E0D3CE}">
      <dgm:prSet phldrT="[Text]" custT="1"/>
      <dgm:spPr/>
      <dgm:t>
        <a:bodyPr/>
        <a:lstStyle/>
        <a:p>
          <a:pPr>
            <a:buClr>
              <a:schemeClr val="accent1"/>
            </a:buClr>
          </a:pPr>
          <a:r>
            <a:rPr lang="en-US" sz="2400" dirty="0">
              <a:solidFill>
                <a:schemeClr val="tx1"/>
              </a:solidFill>
            </a:rPr>
            <a:t>It can be a negative number</a:t>
          </a:r>
        </a:p>
      </dgm:t>
    </dgm:pt>
    <dgm:pt modelId="{672F0450-D480-407D-98A6-33C5EBCF104B}" type="parTrans" cxnId="{2B46528C-7521-4068-ADA7-FCF24D99D4A2}">
      <dgm:prSet/>
      <dgm:spPr/>
      <dgm:t>
        <a:bodyPr/>
        <a:lstStyle/>
        <a:p>
          <a:endParaRPr lang="es-MX"/>
        </a:p>
      </dgm:t>
    </dgm:pt>
    <dgm:pt modelId="{33550CA6-42DB-4281-B4AF-790107FCDB6D}" type="sibTrans" cxnId="{2B46528C-7521-4068-ADA7-FCF24D99D4A2}">
      <dgm:prSet/>
      <dgm:spPr/>
      <dgm:t>
        <a:bodyPr/>
        <a:lstStyle/>
        <a:p>
          <a:endParaRPr lang="es-MX"/>
        </a:p>
      </dgm:t>
    </dgm:pt>
    <dgm:pt modelId="{CFE491B9-8C66-489B-9C65-7F1DE6EF8652}" type="pres">
      <dgm:prSet presAssocID="{81F02160-4830-4404-ACC4-8BC261344F7C}" presName="Name0" presStyleCnt="0">
        <dgm:presLayoutVars>
          <dgm:dir/>
          <dgm:animLvl val="lvl"/>
          <dgm:resizeHandles val="exact"/>
        </dgm:presLayoutVars>
      </dgm:prSet>
      <dgm:spPr/>
      <dgm:t>
        <a:bodyPr/>
        <a:lstStyle/>
        <a:p>
          <a:endParaRPr lang="en-US"/>
        </a:p>
      </dgm:t>
    </dgm:pt>
    <dgm:pt modelId="{DB10337C-F09E-47B6-B8E7-29DD9F0958BC}" type="pres">
      <dgm:prSet presAssocID="{F54198B7-231D-4181-8513-7A96BB644809}" presName="composite" presStyleCnt="0"/>
      <dgm:spPr/>
    </dgm:pt>
    <dgm:pt modelId="{81E09CA4-9584-4E79-B042-3EF96E5B87A8}" type="pres">
      <dgm:prSet presAssocID="{F54198B7-231D-4181-8513-7A96BB644809}" presName="parTx" presStyleLbl="alignNode1" presStyleIdx="0" presStyleCnt="2">
        <dgm:presLayoutVars>
          <dgm:chMax val="0"/>
          <dgm:chPref val="0"/>
          <dgm:bulletEnabled val="1"/>
        </dgm:presLayoutVars>
      </dgm:prSet>
      <dgm:spPr/>
      <dgm:t>
        <a:bodyPr/>
        <a:lstStyle/>
        <a:p>
          <a:endParaRPr lang="en-US"/>
        </a:p>
      </dgm:t>
    </dgm:pt>
    <dgm:pt modelId="{54AD0AD8-A056-4978-AAA5-33C3AE5C27E8}" type="pres">
      <dgm:prSet presAssocID="{F54198B7-231D-4181-8513-7A96BB644809}" presName="desTx" presStyleLbl="alignAccFollowNode1" presStyleIdx="0" presStyleCnt="2">
        <dgm:presLayoutVars>
          <dgm:bulletEnabled val="1"/>
        </dgm:presLayoutVars>
      </dgm:prSet>
      <dgm:spPr/>
      <dgm:t>
        <a:bodyPr/>
        <a:lstStyle/>
        <a:p>
          <a:endParaRPr lang="en-US"/>
        </a:p>
      </dgm:t>
    </dgm:pt>
    <dgm:pt modelId="{C0025A3A-4D9C-4887-B7A8-B2F7B4F5854E}" type="pres">
      <dgm:prSet presAssocID="{4625C222-AA17-4756-9BCD-637FFC88C536}" presName="space" presStyleCnt="0"/>
      <dgm:spPr/>
    </dgm:pt>
    <dgm:pt modelId="{EEC53172-90A4-450E-AEE2-843DEF502CAF}" type="pres">
      <dgm:prSet presAssocID="{E731B8FB-078D-411E-B8DE-D6C7BA591C74}" presName="composite" presStyleCnt="0"/>
      <dgm:spPr/>
    </dgm:pt>
    <dgm:pt modelId="{AABB0777-CB55-41B3-A223-B49FB07557FE}" type="pres">
      <dgm:prSet presAssocID="{E731B8FB-078D-411E-B8DE-D6C7BA591C74}" presName="parTx" presStyleLbl="alignNode1" presStyleIdx="1" presStyleCnt="2">
        <dgm:presLayoutVars>
          <dgm:chMax val="0"/>
          <dgm:chPref val="0"/>
          <dgm:bulletEnabled val="1"/>
        </dgm:presLayoutVars>
      </dgm:prSet>
      <dgm:spPr/>
      <dgm:t>
        <a:bodyPr/>
        <a:lstStyle/>
        <a:p>
          <a:endParaRPr lang="en-US"/>
        </a:p>
      </dgm:t>
    </dgm:pt>
    <dgm:pt modelId="{A8DF5F31-F2CD-4D4D-92B8-66CFBA48A52C}" type="pres">
      <dgm:prSet presAssocID="{E731B8FB-078D-411E-B8DE-D6C7BA591C74}" presName="desTx" presStyleLbl="alignAccFollowNode1" presStyleIdx="1" presStyleCnt="2">
        <dgm:presLayoutVars>
          <dgm:bulletEnabled val="1"/>
        </dgm:presLayoutVars>
      </dgm:prSet>
      <dgm:spPr/>
      <dgm:t>
        <a:bodyPr/>
        <a:lstStyle/>
        <a:p>
          <a:endParaRPr lang="en-US"/>
        </a:p>
      </dgm:t>
    </dgm:pt>
  </dgm:ptLst>
  <dgm:cxnLst>
    <dgm:cxn modelId="{F6EA7540-BE5B-46E6-A7F0-23C2948B8E6D}" type="presOf" srcId="{15929AF8-BADF-41A1-BEFC-03312CA39AFC}" destId="{A8DF5F31-F2CD-4D4D-92B8-66CFBA48A52C}" srcOrd="0" destOrd="1" presId="urn:microsoft.com/office/officeart/2005/8/layout/hList1"/>
    <dgm:cxn modelId="{459D540C-6297-4F6E-9221-82304FC80DAB}" srcId="{F54198B7-231D-4181-8513-7A96BB644809}" destId="{7A62CC85-48FA-45FD-A0AD-220E213F0708}" srcOrd="0" destOrd="0" parTransId="{D8038027-6D45-468F-98C2-8032BEC5BC3E}" sibTransId="{534E6076-AB02-4451-80AC-D8A17B2F5E90}"/>
    <dgm:cxn modelId="{21C8F07F-3484-47D9-BA63-B58747B5C03D}" type="presOf" srcId="{C903A181-A72A-4282-B05F-D82674E0D3CE}" destId="{54AD0AD8-A056-4978-AAA5-33C3AE5C27E8}" srcOrd="0" destOrd="2" presId="urn:microsoft.com/office/officeart/2005/8/layout/hList1"/>
    <dgm:cxn modelId="{4E3586B3-405D-4D21-93CA-CE2E82518686}" srcId="{E731B8FB-078D-411E-B8DE-D6C7BA591C74}" destId="{15929AF8-BADF-41A1-BEFC-03312CA39AFC}" srcOrd="1" destOrd="0" parTransId="{04F8AADA-AC32-4306-9637-2B33FA820868}" sibTransId="{78EC5586-0356-4095-96B5-8A1273C8028F}"/>
    <dgm:cxn modelId="{3130EE84-718A-418A-B8DA-A017A91B42EF}" type="presOf" srcId="{81F02160-4830-4404-ACC4-8BC261344F7C}" destId="{CFE491B9-8C66-489B-9C65-7F1DE6EF8652}" srcOrd="0" destOrd="0" presId="urn:microsoft.com/office/officeart/2005/8/layout/hList1"/>
    <dgm:cxn modelId="{96B4CDAF-A3A1-4602-A583-09D842C5C437}" srcId="{F54198B7-231D-4181-8513-7A96BB644809}" destId="{4B8F85A5-576B-4917-8091-58D39520C7F2}" srcOrd="1" destOrd="0" parTransId="{43E6CD67-D785-43A2-BE4B-3E3ABECC8E2F}" sibTransId="{B4EAD372-E049-4A73-A0A4-F654906C0083}"/>
    <dgm:cxn modelId="{7E114ED2-0ABD-4101-9CC9-B5D3CEB418F6}" srcId="{81F02160-4830-4404-ACC4-8BC261344F7C}" destId="{E731B8FB-078D-411E-B8DE-D6C7BA591C74}" srcOrd="1" destOrd="0" parTransId="{3C214E37-1472-49C8-882A-F56CC7E16B1F}" sibTransId="{64B50F50-DDCF-4EC0-B85B-F2E3F065E624}"/>
    <dgm:cxn modelId="{AAF8DF65-2AFF-4E5A-8439-B73C1214E96A}" type="presOf" srcId="{1A4D005C-2812-4CA5-91BC-BED56896B9E6}" destId="{A8DF5F31-F2CD-4D4D-92B8-66CFBA48A52C}" srcOrd="0" destOrd="0" presId="urn:microsoft.com/office/officeart/2005/8/layout/hList1"/>
    <dgm:cxn modelId="{9363401C-5B8B-42E5-909E-71252F3B496E}" type="presOf" srcId="{4B8F85A5-576B-4917-8091-58D39520C7F2}" destId="{54AD0AD8-A056-4978-AAA5-33C3AE5C27E8}" srcOrd="0" destOrd="1" presId="urn:microsoft.com/office/officeart/2005/8/layout/hList1"/>
    <dgm:cxn modelId="{EE3BD9EA-4581-4EF9-B513-003A45DD16CF}" type="presOf" srcId="{E731B8FB-078D-411E-B8DE-D6C7BA591C74}" destId="{AABB0777-CB55-41B3-A223-B49FB07557FE}" srcOrd="0" destOrd="0" presId="urn:microsoft.com/office/officeart/2005/8/layout/hList1"/>
    <dgm:cxn modelId="{E1DB07E8-9F37-4FD4-83EE-3A406A7D01F4}" type="presOf" srcId="{F54198B7-231D-4181-8513-7A96BB644809}" destId="{81E09CA4-9584-4E79-B042-3EF96E5B87A8}" srcOrd="0" destOrd="0" presId="urn:microsoft.com/office/officeart/2005/8/layout/hList1"/>
    <dgm:cxn modelId="{CF733FE9-9C0F-40E6-B267-7444BBCD6D11}" srcId="{81F02160-4830-4404-ACC4-8BC261344F7C}" destId="{F54198B7-231D-4181-8513-7A96BB644809}" srcOrd="0" destOrd="0" parTransId="{BC64CF4B-BCFA-47AF-8225-C74EC7607F43}" sibTransId="{4625C222-AA17-4756-9BCD-637FFC88C536}"/>
    <dgm:cxn modelId="{0D4F82D0-DF4D-45D9-9E82-2C39C8B93129}" srcId="{E731B8FB-078D-411E-B8DE-D6C7BA591C74}" destId="{1A4D005C-2812-4CA5-91BC-BED56896B9E6}" srcOrd="0" destOrd="0" parTransId="{F79E30FB-8F81-4964-A44F-C37FAAA46383}" sibTransId="{F4895CFE-C324-4E25-9C65-4196DE56A2B3}"/>
    <dgm:cxn modelId="{AE68DCA0-DE44-4399-A154-342BA81B61BF}" type="presOf" srcId="{7A62CC85-48FA-45FD-A0AD-220E213F0708}" destId="{54AD0AD8-A056-4978-AAA5-33C3AE5C27E8}" srcOrd="0" destOrd="0" presId="urn:microsoft.com/office/officeart/2005/8/layout/hList1"/>
    <dgm:cxn modelId="{2B46528C-7521-4068-ADA7-FCF24D99D4A2}" srcId="{F54198B7-231D-4181-8513-7A96BB644809}" destId="{C903A181-A72A-4282-B05F-D82674E0D3CE}" srcOrd="2" destOrd="0" parTransId="{672F0450-D480-407D-98A6-33C5EBCF104B}" sibTransId="{33550CA6-42DB-4281-B4AF-790107FCDB6D}"/>
    <dgm:cxn modelId="{4211FC3D-17E4-4820-8E72-593010DD8928}" type="presParOf" srcId="{CFE491B9-8C66-489B-9C65-7F1DE6EF8652}" destId="{DB10337C-F09E-47B6-B8E7-29DD9F0958BC}" srcOrd="0" destOrd="0" presId="urn:microsoft.com/office/officeart/2005/8/layout/hList1"/>
    <dgm:cxn modelId="{0F304A78-A59B-46B3-9C71-71F12CD9F165}" type="presParOf" srcId="{DB10337C-F09E-47B6-B8E7-29DD9F0958BC}" destId="{81E09CA4-9584-4E79-B042-3EF96E5B87A8}" srcOrd="0" destOrd="0" presId="urn:microsoft.com/office/officeart/2005/8/layout/hList1"/>
    <dgm:cxn modelId="{02364703-1E11-4F19-B433-6006E1206763}" type="presParOf" srcId="{DB10337C-F09E-47B6-B8E7-29DD9F0958BC}" destId="{54AD0AD8-A056-4978-AAA5-33C3AE5C27E8}" srcOrd="1" destOrd="0" presId="urn:microsoft.com/office/officeart/2005/8/layout/hList1"/>
    <dgm:cxn modelId="{37C3C21B-54E9-418C-9F8F-23718698FA92}" type="presParOf" srcId="{CFE491B9-8C66-489B-9C65-7F1DE6EF8652}" destId="{C0025A3A-4D9C-4887-B7A8-B2F7B4F5854E}" srcOrd="1" destOrd="0" presId="urn:microsoft.com/office/officeart/2005/8/layout/hList1"/>
    <dgm:cxn modelId="{DCC1DDE0-E8A7-414A-94C1-1C1DD174663A}" type="presParOf" srcId="{CFE491B9-8C66-489B-9C65-7F1DE6EF8652}" destId="{EEC53172-90A4-450E-AEE2-843DEF502CAF}" srcOrd="2" destOrd="0" presId="urn:microsoft.com/office/officeart/2005/8/layout/hList1"/>
    <dgm:cxn modelId="{9E23184D-3CB6-461C-8DEC-6FA3153CAA40}" type="presParOf" srcId="{EEC53172-90A4-450E-AEE2-843DEF502CAF}" destId="{AABB0777-CB55-41B3-A223-B49FB07557FE}" srcOrd="0" destOrd="0" presId="urn:microsoft.com/office/officeart/2005/8/layout/hList1"/>
    <dgm:cxn modelId="{30EA2813-C131-46DF-9591-CF813033FE58}" type="presParOf" srcId="{EEC53172-90A4-450E-AEE2-843DEF502CAF}" destId="{A8DF5F31-F2CD-4D4D-92B8-66CFBA48A5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3F53699-0E22-469A-AF5E-6D909497A33F}" type="doc">
      <dgm:prSet loTypeId="urn:microsoft.com/office/officeart/2005/8/layout/equation1" loCatId="process" qsTypeId="urn:microsoft.com/office/officeart/2005/8/quickstyle/simple1" qsCatId="simple" csTypeId="urn:microsoft.com/office/officeart/2005/8/colors/colorful1" csCatId="colorful" phldr="1"/>
      <dgm:spPr/>
    </dgm:pt>
    <dgm:pt modelId="{DD51C495-0039-4706-A964-BA966CAC210F}">
      <dgm:prSet phldrT="[Text]" custT="1"/>
      <dgm:spPr/>
      <dgm:t>
        <a:bodyPr/>
        <a:lstStyle/>
        <a:p>
          <a:r>
            <a:rPr lang="en-US" sz="2800" dirty="0">
              <a:solidFill>
                <a:schemeClr val="tx1"/>
              </a:solidFill>
            </a:rPr>
            <a:t>COA</a:t>
          </a:r>
        </a:p>
      </dgm:t>
    </dgm:pt>
    <dgm:pt modelId="{DCDCA2C2-9BCA-46F0-8BF7-E19831C93A33}" type="parTrans" cxnId="{8E8EBB3A-549F-4CB9-A041-00CBDD73C11B}">
      <dgm:prSet/>
      <dgm:spPr/>
      <dgm:t>
        <a:bodyPr/>
        <a:lstStyle/>
        <a:p>
          <a:endParaRPr lang="en-US" sz="2800">
            <a:solidFill>
              <a:schemeClr val="tx1"/>
            </a:solidFill>
          </a:endParaRPr>
        </a:p>
      </dgm:t>
    </dgm:pt>
    <dgm:pt modelId="{6BE69D6E-D9CE-4838-B1CC-7F558C7DD01F}" type="sibTrans" cxnId="{8E8EBB3A-549F-4CB9-A041-00CBDD73C11B}">
      <dgm:prSet custT="1"/>
      <dgm:spPr/>
      <dgm:t>
        <a:bodyPr/>
        <a:lstStyle/>
        <a:p>
          <a:endParaRPr lang="en-US" sz="2800" dirty="0">
            <a:solidFill>
              <a:schemeClr val="tx1"/>
            </a:solidFill>
          </a:endParaRPr>
        </a:p>
      </dgm:t>
    </dgm:pt>
    <dgm:pt modelId="{ABA70F03-9E84-4763-A0B7-586109017FC2}">
      <dgm:prSet phldrT="[Text]" custT="1"/>
      <dgm:spPr/>
      <dgm:t>
        <a:bodyPr/>
        <a:lstStyle/>
        <a:p>
          <a:r>
            <a:rPr lang="en-US" sz="2800" dirty="0">
              <a:solidFill>
                <a:schemeClr val="tx1"/>
              </a:solidFill>
            </a:rPr>
            <a:t>SAI</a:t>
          </a:r>
        </a:p>
      </dgm:t>
    </dgm:pt>
    <dgm:pt modelId="{06DD07AA-2349-4A77-BEE3-4511F91C57D3}" type="parTrans" cxnId="{E78BC8BD-57DE-4323-BA75-14FE9749C4BD}">
      <dgm:prSet/>
      <dgm:spPr/>
      <dgm:t>
        <a:bodyPr/>
        <a:lstStyle/>
        <a:p>
          <a:endParaRPr lang="en-US" sz="2800">
            <a:solidFill>
              <a:schemeClr val="tx1"/>
            </a:solidFill>
          </a:endParaRPr>
        </a:p>
      </dgm:t>
    </dgm:pt>
    <dgm:pt modelId="{BEFBBCDF-C976-4D6F-8B84-DAAF166BB6AC}" type="sibTrans" cxnId="{E78BC8BD-57DE-4323-BA75-14FE9749C4BD}">
      <dgm:prSet custT="1"/>
      <dgm:spPr/>
      <dgm:t>
        <a:bodyPr/>
        <a:lstStyle/>
        <a:p>
          <a:endParaRPr lang="en-US" sz="2800" dirty="0">
            <a:solidFill>
              <a:schemeClr val="tx1"/>
            </a:solidFill>
          </a:endParaRPr>
        </a:p>
      </dgm:t>
    </dgm:pt>
    <dgm:pt modelId="{73925923-18E5-46AB-A81D-521EEF603BFD}">
      <dgm:prSet phldrT="[Text]" custT="1"/>
      <dgm:spPr/>
      <dgm:t>
        <a:bodyPr/>
        <a:lstStyle/>
        <a:p>
          <a:r>
            <a:rPr lang="en-US" sz="2000" dirty="0">
              <a:solidFill>
                <a:schemeClr val="tx1"/>
              </a:solidFill>
            </a:rPr>
            <a:t>Financial Need</a:t>
          </a:r>
        </a:p>
      </dgm:t>
    </dgm:pt>
    <dgm:pt modelId="{9CD1787B-30B8-4C33-9D5C-25332D34DD74}" type="parTrans" cxnId="{B8BB6CBC-DD45-4082-B5AD-CA84DBCEFC35}">
      <dgm:prSet/>
      <dgm:spPr/>
      <dgm:t>
        <a:bodyPr/>
        <a:lstStyle/>
        <a:p>
          <a:endParaRPr lang="en-US" sz="2800">
            <a:solidFill>
              <a:schemeClr val="tx1"/>
            </a:solidFill>
          </a:endParaRPr>
        </a:p>
      </dgm:t>
    </dgm:pt>
    <dgm:pt modelId="{D8D3096B-67D4-44D4-AD19-43C3EBF5460B}" type="sibTrans" cxnId="{B8BB6CBC-DD45-4082-B5AD-CA84DBCEFC35}">
      <dgm:prSet/>
      <dgm:spPr/>
      <dgm:t>
        <a:bodyPr/>
        <a:lstStyle/>
        <a:p>
          <a:endParaRPr lang="en-US" sz="2800">
            <a:solidFill>
              <a:schemeClr val="tx1"/>
            </a:solidFill>
          </a:endParaRPr>
        </a:p>
      </dgm:t>
    </dgm:pt>
    <dgm:pt modelId="{2D24133B-F84A-4001-80DB-EC75B7861591}">
      <dgm:prSet phldrT="[Text]" custT="1"/>
      <dgm:spPr/>
      <dgm:t>
        <a:bodyPr/>
        <a:lstStyle/>
        <a:p>
          <a:r>
            <a:rPr lang="en-US" sz="2800" dirty="0">
              <a:solidFill>
                <a:schemeClr val="tx1"/>
              </a:solidFill>
            </a:rPr>
            <a:t>OFA</a:t>
          </a:r>
        </a:p>
      </dgm:t>
    </dgm:pt>
    <dgm:pt modelId="{7D06BCD4-C756-42FC-96AF-E7B1F08C5763}" type="parTrans" cxnId="{48053271-280A-4659-B6CE-AAEB51DC5DF0}">
      <dgm:prSet/>
      <dgm:spPr/>
      <dgm:t>
        <a:bodyPr/>
        <a:lstStyle/>
        <a:p>
          <a:endParaRPr lang="en-US" sz="2800">
            <a:solidFill>
              <a:schemeClr val="tx1"/>
            </a:solidFill>
          </a:endParaRPr>
        </a:p>
      </dgm:t>
    </dgm:pt>
    <dgm:pt modelId="{C9F59F6D-32EC-4373-9C26-41321658E9D2}" type="sibTrans" cxnId="{48053271-280A-4659-B6CE-AAEB51DC5DF0}">
      <dgm:prSet custT="1"/>
      <dgm:spPr/>
      <dgm:t>
        <a:bodyPr/>
        <a:lstStyle/>
        <a:p>
          <a:endParaRPr lang="en-US" sz="2800" dirty="0">
            <a:solidFill>
              <a:schemeClr val="tx1"/>
            </a:solidFill>
          </a:endParaRPr>
        </a:p>
      </dgm:t>
    </dgm:pt>
    <dgm:pt modelId="{22C2865B-1CDC-4F18-BFB6-B5180A1634CB}" type="pres">
      <dgm:prSet presAssocID="{C3F53699-0E22-469A-AF5E-6D909497A33F}" presName="linearFlow" presStyleCnt="0">
        <dgm:presLayoutVars>
          <dgm:dir/>
          <dgm:resizeHandles val="exact"/>
        </dgm:presLayoutVars>
      </dgm:prSet>
      <dgm:spPr/>
    </dgm:pt>
    <dgm:pt modelId="{CF6F06DB-C93B-4D6B-BDAD-50B7D9CB78DE}" type="pres">
      <dgm:prSet presAssocID="{DD51C495-0039-4706-A964-BA966CAC210F}" presName="node" presStyleLbl="node1" presStyleIdx="0" presStyleCnt="4">
        <dgm:presLayoutVars>
          <dgm:bulletEnabled val="1"/>
        </dgm:presLayoutVars>
      </dgm:prSet>
      <dgm:spPr>
        <a:prstGeom prst="roundRect">
          <a:avLst/>
        </a:prstGeom>
      </dgm:spPr>
      <dgm:t>
        <a:bodyPr/>
        <a:lstStyle/>
        <a:p>
          <a:endParaRPr lang="en-US"/>
        </a:p>
      </dgm:t>
    </dgm:pt>
    <dgm:pt modelId="{DE5C2449-27A3-40B0-BE1D-5A13C0933D58}" type="pres">
      <dgm:prSet presAssocID="{6BE69D6E-D9CE-4838-B1CC-7F558C7DD01F}" presName="spacerL" presStyleCnt="0"/>
      <dgm:spPr/>
    </dgm:pt>
    <dgm:pt modelId="{A31BBD37-5548-44E9-8E2A-B8C5A9223FB1}" type="pres">
      <dgm:prSet presAssocID="{6BE69D6E-D9CE-4838-B1CC-7F558C7DD01F}" presName="sibTrans" presStyleLbl="sibTrans2D1" presStyleIdx="0" presStyleCnt="3"/>
      <dgm:spPr>
        <a:prstGeom prst="mathMinus">
          <a:avLst/>
        </a:prstGeom>
      </dgm:spPr>
      <dgm:t>
        <a:bodyPr/>
        <a:lstStyle/>
        <a:p>
          <a:endParaRPr lang="en-US"/>
        </a:p>
      </dgm:t>
    </dgm:pt>
    <dgm:pt modelId="{7B31F56C-6280-4B9C-9E8A-EEB94625E7BD}" type="pres">
      <dgm:prSet presAssocID="{6BE69D6E-D9CE-4838-B1CC-7F558C7DD01F}" presName="spacerR" presStyleCnt="0"/>
      <dgm:spPr/>
    </dgm:pt>
    <dgm:pt modelId="{54DF6F78-A07E-456B-BDAB-E70AABAFEBC9}" type="pres">
      <dgm:prSet presAssocID="{ABA70F03-9E84-4763-A0B7-586109017FC2}" presName="node" presStyleLbl="node1" presStyleIdx="1" presStyleCnt="4">
        <dgm:presLayoutVars>
          <dgm:bulletEnabled val="1"/>
        </dgm:presLayoutVars>
      </dgm:prSet>
      <dgm:spPr>
        <a:prstGeom prst="roundRect">
          <a:avLst/>
        </a:prstGeom>
      </dgm:spPr>
      <dgm:t>
        <a:bodyPr/>
        <a:lstStyle/>
        <a:p>
          <a:endParaRPr lang="en-US"/>
        </a:p>
      </dgm:t>
    </dgm:pt>
    <dgm:pt modelId="{C52E5581-355D-492E-8331-77FA2F698937}" type="pres">
      <dgm:prSet presAssocID="{BEFBBCDF-C976-4D6F-8B84-DAAF166BB6AC}" presName="spacerL" presStyleCnt="0"/>
      <dgm:spPr/>
    </dgm:pt>
    <dgm:pt modelId="{50454F9D-82DC-41B3-96D2-9ECE48AC9990}" type="pres">
      <dgm:prSet presAssocID="{BEFBBCDF-C976-4D6F-8B84-DAAF166BB6AC}" presName="sibTrans" presStyleLbl="sibTrans2D1" presStyleIdx="1" presStyleCnt="3"/>
      <dgm:spPr>
        <a:prstGeom prst="mathMinus">
          <a:avLst/>
        </a:prstGeom>
      </dgm:spPr>
      <dgm:t>
        <a:bodyPr/>
        <a:lstStyle/>
        <a:p>
          <a:endParaRPr lang="en-US"/>
        </a:p>
      </dgm:t>
    </dgm:pt>
    <dgm:pt modelId="{770173F3-E4C4-40A4-A76F-A8CFBE84E1F3}" type="pres">
      <dgm:prSet presAssocID="{BEFBBCDF-C976-4D6F-8B84-DAAF166BB6AC}" presName="spacerR" presStyleCnt="0"/>
      <dgm:spPr/>
    </dgm:pt>
    <dgm:pt modelId="{16A1DF07-223F-40FA-84B4-134B110DBB72}" type="pres">
      <dgm:prSet presAssocID="{2D24133B-F84A-4001-80DB-EC75B7861591}" presName="node" presStyleLbl="node1" presStyleIdx="2" presStyleCnt="4">
        <dgm:presLayoutVars>
          <dgm:bulletEnabled val="1"/>
        </dgm:presLayoutVars>
      </dgm:prSet>
      <dgm:spPr>
        <a:prstGeom prst="roundRect">
          <a:avLst/>
        </a:prstGeom>
      </dgm:spPr>
      <dgm:t>
        <a:bodyPr/>
        <a:lstStyle/>
        <a:p>
          <a:endParaRPr lang="en-US"/>
        </a:p>
      </dgm:t>
    </dgm:pt>
    <dgm:pt modelId="{B4B01B44-A95B-4212-8E0D-BF0B35E61ED1}" type="pres">
      <dgm:prSet presAssocID="{C9F59F6D-32EC-4373-9C26-41321658E9D2}" presName="spacerL" presStyleCnt="0"/>
      <dgm:spPr/>
    </dgm:pt>
    <dgm:pt modelId="{BB620A77-CE9F-4156-A274-0FEEF34DE5F4}" type="pres">
      <dgm:prSet presAssocID="{C9F59F6D-32EC-4373-9C26-41321658E9D2}" presName="sibTrans" presStyleLbl="sibTrans2D1" presStyleIdx="2" presStyleCnt="3"/>
      <dgm:spPr/>
      <dgm:t>
        <a:bodyPr/>
        <a:lstStyle/>
        <a:p>
          <a:endParaRPr lang="en-US"/>
        </a:p>
      </dgm:t>
    </dgm:pt>
    <dgm:pt modelId="{1E586831-D2F4-43C9-836B-8A215ECC579F}" type="pres">
      <dgm:prSet presAssocID="{C9F59F6D-32EC-4373-9C26-41321658E9D2}" presName="spacerR" presStyleCnt="0"/>
      <dgm:spPr/>
    </dgm:pt>
    <dgm:pt modelId="{7E7AC9DE-9FF9-4658-915D-3157134F080A}" type="pres">
      <dgm:prSet presAssocID="{73925923-18E5-46AB-A81D-521EEF603BFD}" presName="node" presStyleLbl="node1" presStyleIdx="3" presStyleCnt="4">
        <dgm:presLayoutVars>
          <dgm:bulletEnabled val="1"/>
        </dgm:presLayoutVars>
      </dgm:prSet>
      <dgm:spPr>
        <a:prstGeom prst="roundRect">
          <a:avLst/>
        </a:prstGeom>
      </dgm:spPr>
      <dgm:t>
        <a:bodyPr/>
        <a:lstStyle/>
        <a:p>
          <a:endParaRPr lang="en-US"/>
        </a:p>
      </dgm:t>
    </dgm:pt>
  </dgm:ptLst>
  <dgm:cxnLst>
    <dgm:cxn modelId="{46B0D7B2-597F-453D-B596-969BFF56AB26}" type="presOf" srcId="{C3F53699-0E22-469A-AF5E-6D909497A33F}" destId="{22C2865B-1CDC-4F18-BFB6-B5180A1634CB}" srcOrd="0" destOrd="0" presId="urn:microsoft.com/office/officeart/2005/8/layout/equation1"/>
    <dgm:cxn modelId="{B8BB6CBC-DD45-4082-B5AD-CA84DBCEFC35}" srcId="{C3F53699-0E22-469A-AF5E-6D909497A33F}" destId="{73925923-18E5-46AB-A81D-521EEF603BFD}" srcOrd="3" destOrd="0" parTransId="{9CD1787B-30B8-4C33-9D5C-25332D34DD74}" sibTransId="{D8D3096B-67D4-44D4-AD19-43C3EBF5460B}"/>
    <dgm:cxn modelId="{D85BA506-F8AA-42F7-BB8E-CBD2F2A83674}" type="presOf" srcId="{DD51C495-0039-4706-A964-BA966CAC210F}" destId="{CF6F06DB-C93B-4D6B-BDAD-50B7D9CB78DE}" srcOrd="0" destOrd="0" presId="urn:microsoft.com/office/officeart/2005/8/layout/equation1"/>
    <dgm:cxn modelId="{8E8EBB3A-549F-4CB9-A041-00CBDD73C11B}" srcId="{C3F53699-0E22-469A-AF5E-6D909497A33F}" destId="{DD51C495-0039-4706-A964-BA966CAC210F}" srcOrd="0" destOrd="0" parTransId="{DCDCA2C2-9BCA-46F0-8BF7-E19831C93A33}" sibTransId="{6BE69D6E-D9CE-4838-B1CC-7F558C7DD01F}"/>
    <dgm:cxn modelId="{4A22D57C-031D-4FAB-9E66-94FEC30DEADC}" type="presOf" srcId="{ABA70F03-9E84-4763-A0B7-586109017FC2}" destId="{54DF6F78-A07E-456B-BDAB-E70AABAFEBC9}" srcOrd="0" destOrd="0" presId="urn:microsoft.com/office/officeart/2005/8/layout/equation1"/>
    <dgm:cxn modelId="{D1A5F307-359A-4ACF-B1D8-276F704DE791}" type="presOf" srcId="{BEFBBCDF-C976-4D6F-8B84-DAAF166BB6AC}" destId="{50454F9D-82DC-41B3-96D2-9ECE48AC9990}" srcOrd="0" destOrd="0" presId="urn:microsoft.com/office/officeart/2005/8/layout/equation1"/>
    <dgm:cxn modelId="{95821348-D648-489B-98C4-D13218CA5A55}" type="presOf" srcId="{2D24133B-F84A-4001-80DB-EC75B7861591}" destId="{16A1DF07-223F-40FA-84B4-134B110DBB72}" srcOrd="0" destOrd="0" presId="urn:microsoft.com/office/officeart/2005/8/layout/equation1"/>
    <dgm:cxn modelId="{17724965-1A52-43B1-9134-94A63EFBAF8F}" type="presOf" srcId="{C9F59F6D-32EC-4373-9C26-41321658E9D2}" destId="{BB620A77-CE9F-4156-A274-0FEEF34DE5F4}" srcOrd="0" destOrd="0" presId="urn:microsoft.com/office/officeart/2005/8/layout/equation1"/>
    <dgm:cxn modelId="{9A58C8B1-984B-434A-AA4E-99A7F6F64261}" type="presOf" srcId="{6BE69D6E-D9CE-4838-B1CC-7F558C7DD01F}" destId="{A31BBD37-5548-44E9-8E2A-B8C5A9223FB1}" srcOrd="0" destOrd="0" presId="urn:microsoft.com/office/officeart/2005/8/layout/equation1"/>
    <dgm:cxn modelId="{E78BC8BD-57DE-4323-BA75-14FE9749C4BD}" srcId="{C3F53699-0E22-469A-AF5E-6D909497A33F}" destId="{ABA70F03-9E84-4763-A0B7-586109017FC2}" srcOrd="1" destOrd="0" parTransId="{06DD07AA-2349-4A77-BEE3-4511F91C57D3}" sibTransId="{BEFBBCDF-C976-4D6F-8B84-DAAF166BB6AC}"/>
    <dgm:cxn modelId="{F6FF4F70-1DEA-4986-9D3C-BA40971F29F8}" type="presOf" srcId="{73925923-18E5-46AB-A81D-521EEF603BFD}" destId="{7E7AC9DE-9FF9-4658-915D-3157134F080A}" srcOrd="0" destOrd="0" presId="urn:microsoft.com/office/officeart/2005/8/layout/equation1"/>
    <dgm:cxn modelId="{48053271-280A-4659-B6CE-AAEB51DC5DF0}" srcId="{C3F53699-0E22-469A-AF5E-6D909497A33F}" destId="{2D24133B-F84A-4001-80DB-EC75B7861591}" srcOrd="2" destOrd="0" parTransId="{7D06BCD4-C756-42FC-96AF-E7B1F08C5763}" sibTransId="{C9F59F6D-32EC-4373-9C26-41321658E9D2}"/>
    <dgm:cxn modelId="{5B103BC0-A6C6-435F-9B33-CF5689E37C6E}" type="presParOf" srcId="{22C2865B-1CDC-4F18-BFB6-B5180A1634CB}" destId="{CF6F06DB-C93B-4D6B-BDAD-50B7D9CB78DE}" srcOrd="0" destOrd="0" presId="urn:microsoft.com/office/officeart/2005/8/layout/equation1"/>
    <dgm:cxn modelId="{384D7E61-C858-42B7-85DA-522526CFF9CE}" type="presParOf" srcId="{22C2865B-1CDC-4F18-BFB6-B5180A1634CB}" destId="{DE5C2449-27A3-40B0-BE1D-5A13C0933D58}" srcOrd="1" destOrd="0" presId="urn:microsoft.com/office/officeart/2005/8/layout/equation1"/>
    <dgm:cxn modelId="{A712637A-F32C-4B77-9129-C559EB37CE95}" type="presParOf" srcId="{22C2865B-1CDC-4F18-BFB6-B5180A1634CB}" destId="{A31BBD37-5548-44E9-8E2A-B8C5A9223FB1}" srcOrd="2" destOrd="0" presId="urn:microsoft.com/office/officeart/2005/8/layout/equation1"/>
    <dgm:cxn modelId="{F668070D-AD71-49B1-AB2B-C4EC308570E5}" type="presParOf" srcId="{22C2865B-1CDC-4F18-BFB6-B5180A1634CB}" destId="{7B31F56C-6280-4B9C-9E8A-EEB94625E7BD}" srcOrd="3" destOrd="0" presId="urn:microsoft.com/office/officeart/2005/8/layout/equation1"/>
    <dgm:cxn modelId="{B6EA4B8F-8B77-48B1-BC1B-F5A6051B7077}" type="presParOf" srcId="{22C2865B-1CDC-4F18-BFB6-B5180A1634CB}" destId="{54DF6F78-A07E-456B-BDAB-E70AABAFEBC9}" srcOrd="4" destOrd="0" presId="urn:microsoft.com/office/officeart/2005/8/layout/equation1"/>
    <dgm:cxn modelId="{F6591A7E-366E-4328-B7B3-B51F50808BCE}" type="presParOf" srcId="{22C2865B-1CDC-4F18-BFB6-B5180A1634CB}" destId="{C52E5581-355D-492E-8331-77FA2F698937}" srcOrd="5" destOrd="0" presId="urn:microsoft.com/office/officeart/2005/8/layout/equation1"/>
    <dgm:cxn modelId="{40F657E0-1CB2-4493-B55F-C98AA3286365}" type="presParOf" srcId="{22C2865B-1CDC-4F18-BFB6-B5180A1634CB}" destId="{50454F9D-82DC-41B3-96D2-9ECE48AC9990}" srcOrd="6" destOrd="0" presId="urn:microsoft.com/office/officeart/2005/8/layout/equation1"/>
    <dgm:cxn modelId="{FE164F44-253E-48AE-B568-BE373C2C1F3E}" type="presParOf" srcId="{22C2865B-1CDC-4F18-BFB6-B5180A1634CB}" destId="{770173F3-E4C4-40A4-A76F-A8CFBE84E1F3}" srcOrd="7" destOrd="0" presId="urn:microsoft.com/office/officeart/2005/8/layout/equation1"/>
    <dgm:cxn modelId="{5BFB89BB-1F7C-4E5D-BFCA-46ACBACE2E65}" type="presParOf" srcId="{22C2865B-1CDC-4F18-BFB6-B5180A1634CB}" destId="{16A1DF07-223F-40FA-84B4-134B110DBB72}" srcOrd="8" destOrd="0" presId="urn:microsoft.com/office/officeart/2005/8/layout/equation1"/>
    <dgm:cxn modelId="{83049BBF-3D55-45D1-8C4C-7D91F2BD94BA}" type="presParOf" srcId="{22C2865B-1CDC-4F18-BFB6-B5180A1634CB}" destId="{B4B01B44-A95B-4212-8E0D-BF0B35E61ED1}" srcOrd="9" destOrd="0" presId="urn:microsoft.com/office/officeart/2005/8/layout/equation1"/>
    <dgm:cxn modelId="{540ADDA6-5ECF-4C3D-AD31-D2507789ED39}" type="presParOf" srcId="{22C2865B-1CDC-4F18-BFB6-B5180A1634CB}" destId="{BB620A77-CE9F-4156-A274-0FEEF34DE5F4}" srcOrd="10" destOrd="0" presId="urn:microsoft.com/office/officeart/2005/8/layout/equation1"/>
    <dgm:cxn modelId="{38B39B56-FD06-430F-8E38-8EFB7C0BBE3A}" type="presParOf" srcId="{22C2865B-1CDC-4F18-BFB6-B5180A1634CB}" destId="{1E586831-D2F4-43C9-836B-8A215ECC579F}" srcOrd="11" destOrd="0" presId="urn:microsoft.com/office/officeart/2005/8/layout/equation1"/>
    <dgm:cxn modelId="{9DA0A9AF-19A4-44C4-9603-4653720CC98B}" type="presParOf" srcId="{22C2865B-1CDC-4F18-BFB6-B5180A1634CB}" destId="{7E7AC9DE-9FF9-4658-915D-3157134F080A}"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9034948-E8FA-4EAD-9A06-2D961408B793}"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E31B271-32DF-4821-99C7-F722F0436C48}">
      <dgm:prSet phldrT="[Text]" custT="1"/>
      <dgm:spPr/>
      <dgm:t>
        <a:bodyPr/>
        <a:lstStyle/>
        <a:p>
          <a:pPr algn="ctr"/>
          <a:r>
            <a:rPr lang="en-US" sz="2800" b="0" dirty="0">
              <a:solidFill>
                <a:schemeClr val="tx1"/>
              </a:solidFill>
            </a:rPr>
            <a:t>What is the COA?</a:t>
          </a:r>
        </a:p>
      </dgm:t>
    </dgm:pt>
    <dgm:pt modelId="{89F47D19-B0A0-4D4B-A163-B5DD26996FF8}" type="parTrans" cxnId="{B296179D-D053-44A6-8784-7E4F29962E82}">
      <dgm:prSet/>
      <dgm:spPr/>
      <dgm:t>
        <a:bodyPr/>
        <a:lstStyle/>
        <a:p>
          <a:pPr algn="ctr"/>
          <a:endParaRPr lang="en-US" sz="2800" b="0">
            <a:solidFill>
              <a:schemeClr val="tx1"/>
            </a:solidFill>
          </a:endParaRPr>
        </a:p>
      </dgm:t>
    </dgm:pt>
    <dgm:pt modelId="{EC6FB0BA-5789-4E9F-B67A-C4909445E33B}" type="sibTrans" cxnId="{B296179D-D053-44A6-8784-7E4F29962E82}">
      <dgm:prSet/>
      <dgm:spPr/>
      <dgm:t>
        <a:bodyPr/>
        <a:lstStyle/>
        <a:p>
          <a:pPr algn="ctr"/>
          <a:endParaRPr lang="en-US" sz="2800" b="0">
            <a:solidFill>
              <a:schemeClr val="tx1"/>
            </a:solidFill>
          </a:endParaRPr>
        </a:p>
      </dgm:t>
    </dgm:pt>
    <dgm:pt modelId="{82103E49-E5B3-460C-BB3F-33EB73D93D3B}">
      <dgm:prSet phldrT="[Text]" custT="1"/>
      <dgm:spPr/>
      <dgm:t>
        <a:bodyPr/>
        <a:lstStyle/>
        <a:p>
          <a:pPr algn="ctr"/>
          <a:r>
            <a:rPr lang="en-US" sz="2800" b="0" dirty="0">
              <a:solidFill>
                <a:schemeClr val="tx1"/>
              </a:solidFill>
            </a:rPr>
            <a:t>What is my aid eligibility?</a:t>
          </a:r>
        </a:p>
      </dgm:t>
    </dgm:pt>
    <dgm:pt modelId="{E5A9D6E1-A7CC-418F-9461-BF843BBDCC44}" type="parTrans" cxnId="{060D53B0-A2B3-4FD0-A55F-0B34EEEA7C90}">
      <dgm:prSet/>
      <dgm:spPr/>
      <dgm:t>
        <a:bodyPr/>
        <a:lstStyle/>
        <a:p>
          <a:pPr algn="ctr"/>
          <a:endParaRPr lang="en-US" sz="2800" b="0">
            <a:solidFill>
              <a:schemeClr val="tx1"/>
            </a:solidFill>
          </a:endParaRPr>
        </a:p>
      </dgm:t>
    </dgm:pt>
    <dgm:pt modelId="{6FAD0C34-D942-4C67-AEC1-EA1D49FDA9BE}" type="sibTrans" cxnId="{060D53B0-A2B3-4FD0-A55F-0B34EEEA7C90}">
      <dgm:prSet/>
      <dgm:spPr/>
      <dgm:t>
        <a:bodyPr/>
        <a:lstStyle/>
        <a:p>
          <a:pPr algn="ctr"/>
          <a:endParaRPr lang="en-US" sz="2800" b="0">
            <a:solidFill>
              <a:schemeClr val="tx1"/>
            </a:solidFill>
          </a:endParaRPr>
        </a:p>
      </dgm:t>
    </dgm:pt>
    <dgm:pt modelId="{7C47C1A3-9BB8-4479-B23E-9C49EE07A4D4}">
      <dgm:prSet phldrT="[Text]" custT="1"/>
      <dgm:spPr/>
      <dgm:t>
        <a:bodyPr/>
        <a:lstStyle/>
        <a:p>
          <a:pPr algn="ctr"/>
          <a:r>
            <a:rPr lang="en-US" sz="2800" b="0" dirty="0">
              <a:solidFill>
                <a:schemeClr val="tx1"/>
              </a:solidFill>
            </a:rPr>
            <a:t>Was my financial need met?</a:t>
          </a:r>
        </a:p>
      </dgm:t>
    </dgm:pt>
    <dgm:pt modelId="{16D8729C-0569-4566-B926-FECC48A30740}" type="parTrans" cxnId="{7DC51D30-8B5C-4223-AE8F-C203B5991998}">
      <dgm:prSet/>
      <dgm:spPr/>
      <dgm:t>
        <a:bodyPr/>
        <a:lstStyle/>
        <a:p>
          <a:pPr algn="ctr"/>
          <a:endParaRPr lang="en-US" sz="2800" b="0">
            <a:solidFill>
              <a:schemeClr val="tx1"/>
            </a:solidFill>
          </a:endParaRPr>
        </a:p>
      </dgm:t>
    </dgm:pt>
    <dgm:pt modelId="{A1BA9747-91ED-4F9A-872D-AA781E7372F9}" type="sibTrans" cxnId="{7DC51D30-8B5C-4223-AE8F-C203B5991998}">
      <dgm:prSet/>
      <dgm:spPr/>
      <dgm:t>
        <a:bodyPr/>
        <a:lstStyle/>
        <a:p>
          <a:pPr algn="ctr"/>
          <a:endParaRPr lang="en-US" sz="2800" b="0">
            <a:solidFill>
              <a:schemeClr val="tx1"/>
            </a:solidFill>
          </a:endParaRPr>
        </a:p>
      </dgm:t>
    </dgm:pt>
    <dgm:pt modelId="{90E3FDEE-BA49-4E68-9059-88825EED4584}">
      <dgm:prSet phldrT="[Text]" custT="1"/>
      <dgm:spPr/>
      <dgm:t>
        <a:bodyPr/>
        <a:lstStyle/>
        <a:p>
          <a:pPr algn="ctr"/>
          <a:r>
            <a:rPr lang="en-US" sz="2800" b="0" dirty="0">
              <a:solidFill>
                <a:schemeClr val="tx1"/>
              </a:solidFill>
            </a:rPr>
            <a:t>What types of aid are included? (gift v. self-help)</a:t>
          </a:r>
        </a:p>
      </dgm:t>
    </dgm:pt>
    <dgm:pt modelId="{8FE5A9C5-F382-489B-84E4-D96112C968E9}" type="parTrans" cxnId="{48711FF4-5972-4B6A-BDA8-43F6E9B9106E}">
      <dgm:prSet/>
      <dgm:spPr/>
      <dgm:t>
        <a:bodyPr/>
        <a:lstStyle/>
        <a:p>
          <a:pPr algn="ctr"/>
          <a:endParaRPr lang="en-US" sz="2800" b="0">
            <a:solidFill>
              <a:schemeClr val="tx1"/>
            </a:solidFill>
          </a:endParaRPr>
        </a:p>
      </dgm:t>
    </dgm:pt>
    <dgm:pt modelId="{005E787E-3F9E-4187-961F-F7F4C7366642}" type="sibTrans" cxnId="{48711FF4-5972-4B6A-BDA8-43F6E9B9106E}">
      <dgm:prSet/>
      <dgm:spPr/>
      <dgm:t>
        <a:bodyPr/>
        <a:lstStyle/>
        <a:p>
          <a:pPr algn="ctr"/>
          <a:endParaRPr lang="en-US" sz="2800" b="0">
            <a:solidFill>
              <a:schemeClr val="tx1"/>
            </a:solidFill>
          </a:endParaRPr>
        </a:p>
      </dgm:t>
    </dgm:pt>
    <dgm:pt modelId="{D31DDCEE-4939-47CC-832E-6A2746B83CE9}">
      <dgm:prSet phldrT="[Text]" custT="1"/>
      <dgm:spPr/>
      <dgm:t>
        <a:bodyPr/>
        <a:lstStyle/>
        <a:p>
          <a:pPr algn="ctr"/>
          <a:r>
            <a:rPr lang="en-US" sz="2800" b="0" dirty="0">
              <a:solidFill>
                <a:schemeClr val="tx1"/>
              </a:solidFill>
            </a:rPr>
            <a:t>What is my out-of-pocket cost?</a:t>
          </a:r>
        </a:p>
      </dgm:t>
    </dgm:pt>
    <dgm:pt modelId="{F933EB25-1C61-4BD9-A7A6-DDE4036F5A0D}" type="parTrans" cxnId="{3D8951BA-FEF5-494B-9B22-0A7CF8455CB9}">
      <dgm:prSet/>
      <dgm:spPr/>
      <dgm:t>
        <a:bodyPr/>
        <a:lstStyle/>
        <a:p>
          <a:pPr algn="ctr"/>
          <a:endParaRPr lang="en-US" sz="2800" b="0">
            <a:solidFill>
              <a:schemeClr val="tx1"/>
            </a:solidFill>
          </a:endParaRPr>
        </a:p>
      </dgm:t>
    </dgm:pt>
    <dgm:pt modelId="{0AF74B6C-3534-4B6B-BAB7-A39B15E6D732}" type="sibTrans" cxnId="{3D8951BA-FEF5-494B-9B22-0A7CF8455CB9}">
      <dgm:prSet/>
      <dgm:spPr/>
      <dgm:t>
        <a:bodyPr/>
        <a:lstStyle/>
        <a:p>
          <a:pPr algn="ctr"/>
          <a:endParaRPr lang="en-US" sz="2800" b="0">
            <a:solidFill>
              <a:schemeClr val="tx1"/>
            </a:solidFill>
          </a:endParaRPr>
        </a:p>
      </dgm:t>
    </dgm:pt>
    <dgm:pt modelId="{AFFDAA6D-402F-4BD4-9951-3F7FD080230C}">
      <dgm:prSet phldrT="[Text]" custT="1"/>
      <dgm:spPr/>
      <dgm:t>
        <a:bodyPr/>
        <a:lstStyle/>
        <a:p>
          <a:pPr algn="ctr"/>
          <a:r>
            <a:rPr lang="en-US" sz="2800" b="0" dirty="0">
              <a:solidFill>
                <a:schemeClr val="tx1"/>
              </a:solidFill>
            </a:rPr>
            <a:t>What is my SAI?</a:t>
          </a:r>
        </a:p>
      </dgm:t>
    </dgm:pt>
    <dgm:pt modelId="{3A25ACA5-27AF-4804-A454-36E01E65E905}" type="parTrans" cxnId="{885C44B4-1082-4953-9AC0-20AD95DC8189}">
      <dgm:prSet/>
      <dgm:spPr/>
      <dgm:t>
        <a:bodyPr/>
        <a:lstStyle/>
        <a:p>
          <a:pPr algn="ctr"/>
          <a:endParaRPr lang="en-US" sz="2800" b="0">
            <a:solidFill>
              <a:schemeClr val="tx1"/>
            </a:solidFill>
          </a:endParaRPr>
        </a:p>
      </dgm:t>
    </dgm:pt>
    <dgm:pt modelId="{B30F0F5E-1790-4225-B29F-F9051ABD454C}" type="sibTrans" cxnId="{885C44B4-1082-4953-9AC0-20AD95DC8189}">
      <dgm:prSet/>
      <dgm:spPr/>
      <dgm:t>
        <a:bodyPr/>
        <a:lstStyle/>
        <a:p>
          <a:pPr algn="ctr"/>
          <a:endParaRPr lang="en-US" sz="2800" b="0">
            <a:solidFill>
              <a:schemeClr val="tx1"/>
            </a:solidFill>
          </a:endParaRPr>
        </a:p>
      </dgm:t>
    </dgm:pt>
    <dgm:pt modelId="{353704F3-8E7C-40EA-AC1C-7CF648777E05}" type="pres">
      <dgm:prSet presAssocID="{C9034948-E8FA-4EAD-9A06-2D961408B793}" presName="linear" presStyleCnt="0">
        <dgm:presLayoutVars>
          <dgm:animLvl val="lvl"/>
          <dgm:resizeHandles val="exact"/>
        </dgm:presLayoutVars>
      </dgm:prSet>
      <dgm:spPr/>
      <dgm:t>
        <a:bodyPr/>
        <a:lstStyle/>
        <a:p>
          <a:endParaRPr lang="en-US"/>
        </a:p>
      </dgm:t>
    </dgm:pt>
    <dgm:pt modelId="{8595AF09-02E1-440F-A859-91466F3D2DFC}" type="pres">
      <dgm:prSet presAssocID="{CE31B271-32DF-4821-99C7-F722F0436C48}" presName="parentText" presStyleLbl="node1" presStyleIdx="0" presStyleCnt="6">
        <dgm:presLayoutVars>
          <dgm:chMax val="0"/>
          <dgm:bulletEnabled val="1"/>
        </dgm:presLayoutVars>
      </dgm:prSet>
      <dgm:spPr/>
      <dgm:t>
        <a:bodyPr/>
        <a:lstStyle/>
        <a:p>
          <a:endParaRPr lang="en-US"/>
        </a:p>
      </dgm:t>
    </dgm:pt>
    <dgm:pt modelId="{5003BC5F-385F-47AF-86CD-27908D3E8418}" type="pres">
      <dgm:prSet presAssocID="{EC6FB0BA-5789-4E9F-B67A-C4909445E33B}" presName="spacer" presStyleCnt="0"/>
      <dgm:spPr/>
    </dgm:pt>
    <dgm:pt modelId="{C692B114-DDAA-4CC3-8EA1-B8B5F938C8FD}" type="pres">
      <dgm:prSet presAssocID="{AFFDAA6D-402F-4BD4-9951-3F7FD080230C}" presName="parentText" presStyleLbl="node1" presStyleIdx="1" presStyleCnt="6">
        <dgm:presLayoutVars>
          <dgm:chMax val="0"/>
          <dgm:bulletEnabled val="1"/>
        </dgm:presLayoutVars>
      </dgm:prSet>
      <dgm:spPr/>
      <dgm:t>
        <a:bodyPr/>
        <a:lstStyle/>
        <a:p>
          <a:endParaRPr lang="en-US"/>
        </a:p>
      </dgm:t>
    </dgm:pt>
    <dgm:pt modelId="{8F79F37F-5709-4BBB-9C98-0E20E3D79C82}" type="pres">
      <dgm:prSet presAssocID="{B30F0F5E-1790-4225-B29F-F9051ABD454C}" presName="spacer" presStyleCnt="0"/>
      <dgm:spPr/>
    </dgm:pt>
    <dgm:pt modelId="{2A106EE4-CC71-4D29-B200-9DC997F474EA}" type="pres">
      <dgm:prSet presAssocID="{82103E49-E5B3-460C-BB3F-33EB73D93D3B}" presName="parentText" presStyleLbl="node1" presStyleIdx="2" presStyleCnt="6">
        <dgm:presLayoutVars>
          <dgm:chMax val="0"/>
          <dgm:bulletEnabled val="1"/>
        </dgm:presLayoutVars>
      </dgm:prSet>
      <dgm:spPr/>
      <dgm:t>
        <a:bodyPr/>
        <a:lstStyle/>
        <a:p>
          <a:endParaRPr lang="en-US"/>
        </a:p>
      </dgm:t>
    </dgm:pt>
    <dgm:pt modelId="{B1C404F2-4449-4727-B1A9-9B6C513A6842}" type="pres">
      <dgm:prSet presAssocID="{6FAD0C34-D942-4C67-AEC1-EA1D49FDA9BE}" presName="spacer" presStyleCnt="0"/>
      <dgm:spPr/>
    </dgm:pt>
    <dgm:pt modelId="{4D91DB87-C576-46D2-BB0D-47BD06476FDA}" type="pres">
      <dgm:prSet presAssocID="{7C47C1A3-9BB8-4479-B23E-9C49EE07A4D4}" presName="parentText" presStyleLbl="node1" presStyleIdx="3" presStyleCnt="6">
        <dgm:presLayoutVars>
          <dgm:chMax val="0"/>
          <dgm:bulletEnabled val="1"/>
        </dgm:presLayoutVars>
      </dgm:prSet>
      <dgm:spPr/>
      <dgm:t>
        <a:bodyPr/>
        <a:lstStyle/>
        <a:p>
          <a:endParaRPr lang="en-US"/>
        </a:p>
      </dgm:t>
    </dgm:pt>
    <dgm:pt modelId="{2081667A-6F81-4DA7-9527-D18F6CBA074D}" type="pres">
      <dgm:prSet presAssocID="{A1BA9747-91ED-4F9A-872D-AA781E7372F9}" presName="spacer" presStyleCnt="0"/>
      <dgm:spPr/>
    </dgm:pt>
    <dgm:pt modelId="{6282B19E-6EB3-451B-A47E-BDE34A984563}" type="pres">
      <dgm:prSet presAssocID="{90E3FDEE-BA49-4E68-9059-88825EED4584}" presName="parentText" presStyleLbl="node1" presStyleIdx="4" presStyleCnt="6">
        <dgm:presLayoutVars>
          <dgm:chMax val="0"/>
          <dgm:bulletEnabled val="1"/>
        </dgm:presLayoutVars>
      </dgm:prSet>
      <dgm:spPr/>
      <dgm:t>
        <a:bodyPr/>
        <a:lstStyle/>
        <a:p>
          <a:endParaRPr lang="en-US"/>
        </a:p>
      </dgm:t>
    </dgm:pt>
    <dgm:pt modelId="{D51CE5BD-5318-4530-9C6C-262F1E1C6048}" type="pres">
      <dgm:prSet presAssocID="{005E787E-3F9E-4187-961F-F7F4C7366642}" presName="spacer" presStyleCnt="0"/>
      <dgm:spPr/>
    </dgm:pt>
    <dgm:pt modelId="{3136A1CA-B0EA-4B23-A844-C7246FFE5EB6}" type="pres">
      <dgm:prSet presAssocID="{D31DDCEE-4939-47CC-832E-6A2746B83CE9}" presName="parentText" presStyleLbl="node1" presStyleIdx="5" presStyleCnt="6">
        <dgm:presLayoutVars>
          <dgm:chMax val="0"/>
          <dgm:bulletEnabled val="1"/>
        </dgm:presLayoutVars>
      </dgm:prSet>
      <dgm:spPr/>
      <dgm:t>
        <a:bodyPr/>
        <a:lstStyle/>
        <a:p>
          <a:endParaRPr lang="en-US"/>
        </a:p>
      </dgm:t>
    </dgm:pt>
  </dgm:ptLst>
  <dgm:cxnLst>
    <dgm:cxn modelId="{4A54016C-C424-4EBE-B2B6-A59352946CFC}" type="presOf" srcId="{82103E49-E5B3-460C-BB3F-33EB73D93D3B}" destId="{2A106EE4-CC71-4D29-B200-9DC997F474EA}" srcOrd="0" destOrd="0" presId="urn:microsoft.com/office/officeart/2005/8/layout/vList2"/>
    <dgm:cxn modelId="{629B6FE8-F8D4-4F70-B87F-C9AE2222654F}" type="presOf" srcId="{C9034948-E8FA-4EAD-9A06-2D961408B793}" destId="{353704F3-8E7C-40EA-AC1C-7CF648777E05}" srcOrd="0" destOrd="0" presId="urn:microsoft.com/office/officeart/2005/8/layout/vList2"/>
    <dgm:cxn modelId="{060D53B0-A2B3-4FD0-A55F-0B34EEEA7C90}" srcId="{C9034948-E8FA-4EAD-9A06-2D961408B793}" destId="{82103E49-E5B3-460C-BB3F-33EB73D93D3B}" srcOrd="2" destOrd="0" parTransId="{E5A9D6E1-A7CC-418F-9461-BF843BBDCC44}" sibTransId="{6FAD0C34-D942-4C67-AEC1-EA1D49FDA9BE}"/>
    <dgm:cxn modelId="{48711FF4-5972-4B6A-BDA8-43F6E9B9106E}" srcId="{C9034948-E8FA-4EAD-9A06-2D961408B793}" destId="{90E3FDEE-BA49-4E68-9059-88825EED4584}" srcOrd="4" destOrd="0" parTransId="{8FE5A9C5-F382-489B-84E4-D96112C968E9}" sibTransId="{005E787E-3F9E-4187-961F-F7F4C7366642}"/>
    <dgm:cxn modelId="{7E9EAE3F-421E-4D16-BDC9-0F9C13FD65A8}" type="presOf" srcId="{AFFDAA6D-402F-4BD4-9951-3F7FD080230C}" destId="{C692B114-DDAA-4CC3-8EA1-B8B5F938C8FD}" srcOrd="0" destOrd="0" presId="urn:microsoft.com/office/officeart/2005/8/layout/vList2"/>
    <dgm:cxn modelId="{657276E1-B1BB-4A02-92E9-E0AE7AD5D5EA}" type="presOf" srcId="{D31DDCEE-4939-47CC-832E-6A2746B83CE9}" destId="{3136A1CA-B0EA-4B23-A844-C7246FFE5EB6}" srcOrd="0" destOrd="0" presId="urn:microsoft.com/office/officeart/2005/8/layout/vList2"/>
    <dgm:cxn modelId="{19377D27-E423-4338-AC0B-52B85074809F}" type="presOf" srcId="{90E3FDEE-BA49-4E68-9059-88825EED4584}" destId="{6282B19E-6EB3-451B-A47E-BDE34A984563}" srcOrd="0" destOrd="0" presId="urn:microsoft.com/office/officeart/2005/8/layout/vList2"/>
    <dgm:cxn modelId="{B296179D-D053-44A6-8784-7E4F29962E82}" srcId="{C9034948-E8FA-4EAD-9A06-2D961408B793}" destId="{CE31B271-32DF-4821-99C7-F722F0436C48}" srcOrd="0" destOrd="0" parTransId="{89F47D19-B0A0-4D4B-A163-B5DD26996FF8}" sibTransId="{EC6FB0BA-5789-4E9F-B67A-C4909445E33B}"/>
    <dgm:cxn modelId="{885C44B4-1082-4953-9AC0-20AD95DC8189}" srcId="{C9034948-E8FA-4EAD-9A06-2D961408B793}" destId="{AFFDAA6D-402F-4BD4-9951-3F7FD080230C}" srcOrd="1" destOrd="0" parTransId="{3A25ACA5-27AF-4804-A454-36E01E65E905}" sibTransId="{B30F0F5E-1790-4225-B29F-F9051ABD454C}"/>
    <dgm:cxn modelId="{3D8951BA-FEF5-494B-9B22-0A7CF8455CB9}" srcId="{C9034948-E8FA-4EAD-9A06-2D961408B793}" destId="{D31DDCEE-4939-47CC-832E-6A2746B83CE9}" srcOrd="5" destOrd="0" parTransId="{F933EB25-1C61-4BD9-A7A6-DDE4036F5A0D}" sibTransId="{0AF74B6C-3534-4B6B-BAB7-A39B15E6D732}"/>
    <dgm:cxn modelId="{7DC51D30-8B5C-4223-AE8F-C203B5991998}" srcId="{C9034948-E8FA-4EAD-9A06-2D961408B793}" destId="{7C47C1A3-9BB8-4479-B23E-9C49EE07A4D4}" srcOrd="3" destOrd="0" parTransId="{16D8729C-0569-4566-B926-FECC48A30740}" sibTransId="{A1BA9747-91ED-4F9A-872D-AA781E7372F9}"/>
    <dgm:cxn modelId="{DECF9A50-FAC8-4021-AA39-BB2CF2525174}" type="presOf" srcId="{7C47C1A3-9BB8-4479-B23E-9C49EE07A4D4}" destId="{4D91DB87-C576-46D2-BB0D-47BD06476FDA}" srcOrd="0" destOrd="0" presId="urn:microsoft.com/office/officeart/2005/8/layout/vList2"/>
    <dgm:cxn modelId="{A06D6D08-8FF8-4422-B678-B88FEA8E9312}" type="presOf" srcId="{CE31B271-32DF-4821-99C7-F722F0436C48}" destId="{8595AF09-02E1-440F-A859-91466F3D2DFC}" srcOrd="0" destOrd="0" presId="urn:microsoft.com/office/officeart/2005/8/layout/vList2"/>
    <dgm:cxn modelId="{E36EBE10-CBED-46D4-939E-D7C62E80A40E}" type="presParOf" srcId="{353704F3-8E7C-40EA-AC1C-7CF648777E05}" destId="{8595AF09-02E1-440F-A859-91466F3D2DFC}" srcOrd="0" destOrd="0" presId="urn:microsoft.com/office/officeart/2005/8/layout/vList2"/>
    <dgm:cxn modelId="{C32D172D-DE52-4231-8441-C6CF4AD410A0}" type="presParOf" srcId="{353704F3-8E7C-40EA-AC1C-7CF648777E05}" destId="{5003BC5F-385F-47AF-86CD-27908D3E8418}" srcOrd="1" destOrd="0" presId="urn:microsoft.com/office/officeart/2005/8/layout/vList2"/>
    <dgm:cxn modelId="{6FA0E838-17CE-437F-AF97-98B69B9F806F}" type="presParOf" srcId="{353704F3-8E7C-40EA-AC1C-7CF648777E05}" destId="{C692B114-DDAA-4CC3-8EA1-B8B5F938C8FD}" srcOrd="2" destOrd="0" presId="urn:microsoft.com/office/officeart/2005/8/layout/vList2"/>
    <dgm:cxn modelId="{1AB30C3E-5150-4B1D-BF36-B828BEC52C1E}" type="presParOf" srcId="{353704F3-8E7C-40EA-AC1C-7CF648777E05}" destId="{8F79F37F-5709-4BBB-9C98-0E20E3D79C82}" srcOrd="3" destOrd="0" presId="urn:microsoft.com/office/officeart/2005/8/layout/vList2"/>
    <dgm:cxn modelId="{BA06926A-64C9-4469-9F1D-99B33AF89380}" type="presParOf" srcId="{353704F3-8E7C-40EA-AC1C-7CF648777E05}" destId="{2A106EE4-CC71-4D29-B200-9DC997F474EA}" srcOrd="4" destOrd="0" presId="urn:microsoft.com/office/officeart/2005/8/layout/vList2"/>
    <dgm:cxn modelId="{3CF75BAF-4C34-4EE2-B5CC-6B95257ACDF1}" type="presParOf" srcId="{353704F3-8E7C-40EA-AC1C-7CF648777E05}" destId="{B1C404F2-4449-4727-B1A9-9B6C513A6842}" srcOrd="5" destOrd="0" presId="urn:microsoft.com/office/officeart/2005/8/layout/vList2"/>
    <dgm:cxn modelId="{33860601-1BB4-4C15-9FAD-06DA0131CB8E}" type="presParOf" srcId="{353704F3-8E7C-40EA-AC1C-7CF648777E05}" destId="{4D91DB87-C576-46D2-BB0D-47BD06476FDA}" srcOrd="6" destOrd="0" presId="urn:microsoft.com/office/officeart/2005/8/layout/vList2"/>
    <dgm:cxn modelId="{1FBB5907-ACEA-4544-A8E7-6AA1396E75FE}" type="presParOf" srcId="{353704F3-8E7C-40EA-AC1C-7CF648777E05}" destId="{2081667A-6F81-4DA7-9527-D18F6CBA074D}" srcOrd="7" destOrd="0" presId="urn:microsoft.com/office/officeart/2005/8/layout/vList2"/>
    <dgm:cxn modelId="{3E35F61D-F3FA-4743-9E58-A519B4F92768}" type="presParOf" srcId="{353704F3-8E7C-40EA-AC1C-7CF648777E05}" destId="{6282B19E-6EB3-451B-A47E-BDE34A984563}" srcOrd="8" destOrd="0" presId="urn:microsoft.com/office/officeart/2005/8/layout/vList2"/>
    <dgm:cxn modelId="{14A5F8C0-EA8C-4659-A94F-A5DB4B21A206}" type="presParOf" srcId="{353704F3-8E7C-40EA-AC1C-7CF648777E05}" destId="{D51CE5BD-5318-4530-9C6C-262F1E1C6048}" srcOrd="9" destOrd="0" presId="urn:microsoft.com/office/officeart/2005/8/layout/vList2"/>
    <dgm:cxn modelId="{246AC268-3723-4443-9B16-65D32948EBF6}" type="presParOf" srcId="{353704F3-8E7C-40EA-AC1C-7CF648777E05}" destId="{3136A1CA-B0EA-4B23-A844-C7246FFE5EB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12ABD08-6DE2-4F72-AB9E-5A2B95095B3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B829370D-64B3-4704-A670-5894CA46E2C4}">
      <dgm:prSet phldrT="[Text]" custT="1"/>
      <dgm:spPr/>
      <dgm:t>
        <a:bodyPr/>
        <a:lstStyle/>
        <a:p>
          <a:pPr>
            <a:buClr>
              <a:srgbClr val="C00000"/>
            </a:buClr>
            <a:buSzPct val="150000"/>
            <a:buFont typeface="Arial" pitchFamily="34" charset="0"/>
            <a:buNone/>
          </a:pPr>
          <a:r>
            <a:rPr kumimoji="0" lang="en-US" sz="2000" u="none" strike="noStrike" cap="none" normalizeH="0" baseline="0" dirty="0">
              <a:ln/>
              <a:solidFill>
                <a:schemeClr val="tx1"/>
              </a:solidFill>
              <a:effectLst/>
            </a:rPr>
            <a:t>Fill out the FAFSA </a:t>
          </a:r>
          <a:br>
            <a:rPr kumimoji="0" lang="en-US" sz="2000" u="none" strike="noStrike" cap="none" normalizeH="0" baseline="0" dirty="0">
              <a:ln/>
              <a:solidFill>
                <a:schemeClr val="tx1"/>
              </a:solidFill>
              <a:effectLst/>
            </a:rPr>
          </a:br>
          <a:r>
            <a:rPr kumimoji="0" lang="en-US" sz="2000" u="none" strike="noStrike" cap="none" normalizeH="0" baseline="0" dirty="0">
              <a:ln/>
              <a:solidFill>
                <a:schemeClr val="tx1"/>
              </a:solidFill>
              <a:effectLst/>
            </a:rPr>
            <a:t>or Alternative App </a:t>
          </a:r>
          <a:br>
            <a:rPr kumimoji="0" lang="en-US" sz="2000" u="none" strike="noStrike" cap="none" normalizeH="0" baseline="0" dirty="0">
              <a:ln/>
              <a:solidFill>
                <a:schemeClr val="tx1"/>
              </a:solidFill>
              <a:effectLst/>
            </a:rPr>
          </a:br>
          <a:r>
            <a:rPr kumimoji="0" lang="en-US" sz="2000" b="1" u="sng" strike="noStrike" cap="none" normalizeH="0" baseline="0" dirty="0">
              <a:ln/>
              <a:solidFill>
                <a:schemeClr val="tx1"/>
              </a:solidFill>
              <a:effectLst/>
            </a:rPr>
            <a:t>ASAP</a:t>
          </a:r>
          <a:r>
            <a:rPr kumimoji="0" lang="en-US" sz="2000" u="none" strike="noStrike" cap="none" normalizeH="0" baseline="0" dirty="0">
              <a:ln/>
              <a:solidFill>
                <a:schemeClr val="tx1"/>
              </a:solidFill>
              <a:effectLst/>
            </a:rPr>
            <a:t> after the </a:t>
          </a:r>
          <a:br>
            <a:rPr kumimoji="0" lang="en-US" sz="2000" u="none" strike="noStrike" cap="none" normalizeH="0" baseline="0" dirty="0">
              <a:ln/>
              <a:solidFill>
                <a:schemeClr val="tx1"/>
              </a:solidFill>
              <a:effectLst/>
            </a:rPr>
          </a:br>
          <a:r>
            <a:rPr kumimoji="0" lang="en-US" sz="2000" u="none" strike="noStrike" cap="none" normalizeH="0" baseline="0" dirty="0">
              <a:ln/>
              <a:solidFill>
                <a:schemeClr val="tx1"/>
              </a:solidFill>
              <a:effectLst/>
            </a:rPr>
            <a:t>filing period begins</a:t>
          </a:r>
          <a:endParaRPr lang="en-US" sz="2000" dirty="0">
            <a:solidFill>
              <a:schemeClr val="tx1"/>
            </a:solidFill>
          </a:endParaRPr>
        </a:p>
      </dgm:t>
    </dgm:pt>
    <dgm:pt modelId="{C7A72C64-FCFF-43C8-ABCB-B785A5EA98B6}" type="parTrans" cxnId="{DBBD3401-94FC-4526-B2E6-3A8001CEF9CD}">
      <dgm:prSet/>
      <dgm:spPr/>
      <dgm:t>
        <a:bodyPr/>
        <a:lstStyle/>
        <a:p>
          <a:endParaRPr lang="en-US" sz="2400">
            <a:solidFill>
              <a:schemeClr val="tx1"/>
            </a:solidFill>
          </a:endParaRPr>
        </a:p>
      </dgm:t>
    </dgm:pt>
    <dgm:pt modelId="{D269A136-51B7-4AC7-ADC3-764D7B1933D1}" type="sibTrans" cxnId="{DBBD3401-94FC-4526-B2E6-3A8001CEF9CD}">
      <dgm:prSet/>
      <dgm:spPr/>
      <dgm:t>
        <a:bodyPr/>
        <a:lstStyle/>
        <a:p>
          <a:endParaRPr lang="en-US" sz="2400">
            <a:solidFill>
              <a:schemeClr val="tx1"/>
            </a:solidFill>
          </a:endParaRPr>
        </a:p>
      </dgm:t>
    </dgm:pt>
    <dgm:pt modelId="{6EC33932-EE8F-43CA-A974-CD40560F4080}">
      <dgm:prSet phldrT="[Text]" custT="1"/>
      <dgm:spPr/>
      <dgm:t>
        <a:bodyPr/>
        <a:lstStyle/>
        <a:p>
          <a:pPr>
            <a:buClr>
              <a:srgbClr val="C00000"/>
            </a:buClr>
            <a:buSzPct val="150000"/>
            <a:buFont typeface="Arial" pitchFamily="34" charset="0"/>
            <a:buNone/>
          </a:pPr>
          <a:r>
            <a:rPr kumimoji="0" lang="en-US" sz="2000" u="none" strike="noStrike" cap="none" normalizeH="0" baseline="0" dirty="0">
              <a:ln/>
              <a:solidFill>
                <a:schemeClr val="tx1"/>
              </a:solidFill>
              <a:effectLst/>
            </a:rPr>
            <a:t>Your information is </a:t>
          </a:r>
          <a:r>
            <a:rPr kumimoji="0" lang="en-US" sz="2000" b="1" u="sng" strike="noStrike" cap="none" normalizeH="0" baseline="0" dirty="0">
              <a:ln/>
              <a:solidFill>
                <a:schemeClr val="tx1"/>
              </a:solidFill>
              <a:effectLst/>
            </a:rPr>
            <a:t>confidential</a:t>
          </a:r>
          <a:r>
            <a:rPr kumimoji="0" lang="en-US" sz="2000" b="0" u="none" strike="noStrike" cap="none" normalizeH="0" baseline="0" dirty="0">
              <a:ln/>
              <a:solidFill>
                <a:schemeClr val="tx1"/>
              </a:solidFill>
              <a:effectLst/>
            </a:rPr>
            <a:t> and</a:t>
          </a:r>
          <a:r>
            <a:rPr kumimoji="0" lang="en-US" sz="2000" u="none" strike="noStrike" cap="none" normalizeH="0" baseline="0" dirty="0">
              <a:ln/>
              <a:solidFill>
                <a:schemeClr val="tx1"/>
              </a:solidFill>
              <a:effectLst/>
            </a:rPr>
            <a:t> only used to determine eligibility</a:t>
          </a:r>
          <a:endParaRPr lang="en-US" sz="2000" dirty="0">
            <a:solidFill>
              <a:schemeClr val="tx1"/>
            </a:solidFill>
          </a:endParaRPr>
        </a:p>
      </dgm:t>
    </dgm:pt>
    <dgm:pt modelId="{12518C6B-D156-4C54-866F-14386D168C7F}" type="parTrans" cxnId="{DE632A98-4079-47E9-9D2B-6425E457832B}">
      <dgm:prSet/>
      <dgm:spPr/>
      <dgm:t>
        <a:bodyPr/>
        <a:lstStyle/>
        <a:p>
          <a:endParaRPr lang="en-US" sz="2400">
            <a:solidFill>
              <a:schemeClr val="tx1"/>
            </a:solidFill>
          </a:endParaRPr>
        </a:p>
      </dgm:t>
    </dgm:pt>
    <dgm:pt modelId="{A8A1B008-8EDD-46EF-9376-4BBB82F6C6FB}" type="sibTrans" cxnId="{DE632A98-4079-47E9-9D2B-6425E457832B}">
      <dgm:prSet/>
      <dgm:spPr/>
      <dgm:t>
        <a:bodyPr/>
        <a:lstStyle/>
        <a:p>
          <a:endParaRPr lang="en-US" sz="2400">
            <a:solidFill>
              <a:schemeClr val="tx1"/>
            </a:solidFill>
          </a:endParaRPr>
        </a:p>
      </dgm:t>
    </dgm:pt>
    <dgm:pt modelId="{2F30472E-23A3-44A7-9DE3-290D65F8D0A2}">
      <dgm:prSet phldrT="[Text]" custT="1"/>
      <dgm:spPr/>
      <dgm:t>
        <a:bodyPr/>
        <a:lstStyle/>
        <a:p>
          <a:pPr>
            <a:buClr>
              <a:srgbClr val="C00000"/>
            </a:buClr>
            <a:buSzPct val="150000"/>
            <a:buFont typeface="Arial" pitchFamily="34" charset="0"/>
            <a:buNone/>
          </a:pPr>
          <a:r>
            <a:rPr kumimoji="0" lang="en-US" sz="2400" b="1" u="sng" strike="noStrike" cap="none" normalizeH="0" baseline="0" dirty="0">
              <a:ln/>
              <a:solidFill>
                <a:schemeClr val="tx1"/>
              </a:solidFill>
              <a:effectLst/>
            </a:rPr>
            <a:t>Supplemental</a:t>
          </a:r>
          <a:r>
            <a:rPr kumimoji="0" lang="en-US" sz="2400" u="none" strike="noStrike" cap="none" normalizeH="0" baseline="0" dirty="0">
              <a:ln/>
              <a:solidFill>
                <a:schemeClr val="tx1"/>
              </a:solidFill>
              <a:effectLst/>
            </a:rPr>
            <a:t> applications or forms may be required</a:t>
          </a:r>
          <a:endParaRPr lang="en-US" sz="2400" dirty="0">
            <a:solidFill>
              <a:schemeClr val="tx1"/>
            </a:solidFill>
          </a:endParaRPr>
        </a:p>
      </dgm:t>
    </dgm:pt>
    <dgm:pt modelId="{95B911CE-EC26-4645-9F31-6C4BD93822A0}" type="parTrans" cxnId="{6BA5FC0B-025F-48ED-A7D0-34651998D64D}">
      <dgm:prSet/>
      <dgm:spPr/>
      <dgm:t>
        <a:bodyPr/>
        <a:lstStyle/>
        <a:p>
          <a:endParaRPr lang="en-US" sz="2400">
            <a:solidFill>
              <a:schemeClr val="tx1"/>
            </a:solidFill>
          </a:endParaRPr>
        </a:p>
      </dgm:t>
    </dgm:pt>
    <dgm:pt modelId="{857A3C08-5129-41DB-A110-638671385E12}" type="sibTrans" cxnId="{6BA5FC0B-025F-48ED-A7D0-34651998D64D}">
      <dgm:prSet/>
      <dgm:spPr/>
      <dgm:t>
        <a:bodyPr/>
        <a:lstStyle/>
        <a:p>
          <a:endParaRPr lang="en-US" sz="2400">
            <a:solidFill>
              <a:schemeClr val="tx1"/>
            </a:solidFill>
          </a:endParaRPr>
        </a:p>
      </dgm:t>
    </dgm:pt>
    <dgm:pt modelId="{0334310C-BAE3-4F2C-90F8-38E7875CD7A2}">
      <dgm:prSet custT="1"/>
      <dgm:spPr/>
      <dgm:t>
        <a:bodyPr/>
        <a:lstStyle/>
        <a:p>
          <a:r>
            <a:rPr kumimoji="0" lang="en-US" sz="2400" b="0" u="none" strike="noStrike" cap="none" normalizeH="0" baseline="0" dirty="0">
              <a:ln/>
              <a:solidFill>
                <a:schemeClr val="tx1"/>
              </a:solidFill>
              <a:effectLst/>
            </a:rPr>
            <a:t>Keep track of </a:t>
          </a:r>
          <a:r>
            <a:rPr kumimoji="0" lang="en-US" sz="2400" b="1" u="sng" strike="noStrike" cap="none" normalizeH="0" baseline="0" dirty="0">
              <a:ln/>
              <a:solidFill>
                <a:schemeClr val="tx1"/>
              </a:solidFill>
              <a:effectLst/>
            </a:rPr>
            <a:t>deadlines</a:t>
          </a:r>
          <a:r>
            <a:rPr kumimoji="0" lang="en-US" sz="2400" b="0" u="none" strike="noStrike" cap="none" normalizeH="0" baseline="0" dirty="0">
              <a:ln/>
              <a:solidFill>
                <a:schemeClr val="tx1"/>
              </a:solidFill>
              <a:effectLst/>
            </a:rPr>
            <a:t>!</a:t>
          </a:r>
        </a:p>
      </dgm:t>
    </dgm:pt>
    <dgm:pt modelId="{90D1BE26-EA52-472B-91F4-FE4D93BCC63D}" type="parTrans" cxnId="{02621BC2-2F13-413F-9DE3-2A66A3FCEFC3}">
      <dgm:prSet/>
      <dgm:spPr/>
      <dgm:t>
        <a:bodyPr/>
        <a:lstStyle/>
        <a:p>
          <a:endParaRPr lang="en-US" sz="2400">
            <a:solidFill>
              <a:schemeClr val="tx1"/>
            </a:solidFill>
          </a:endParaRPr>
        </a:p>
      </dgm:t>
    </dgm:pt>
    <dgm:pt modelId="{837060DD-A2DE-45C0-AC0E-70A2B510001D}" type="sibTrans" cxnId="{02621BC2-2F13-413F-9DE3-2A66A3FCEFC3}">
      <dgm:prSet/>
      <dgm:spPr/>
      <dgm:t>
        <a:bodyPr/>
        <a:lstStyle/>
        <a:p>
          <a:endParaRPr lang="en-US" sz="2400">
            <a:solidFill>
              <a:schemeClr val="tx1"/>
            </a:solidFill>
          </a:endParaRPr>
        </a:p>
      </dgm:t>
    </dgm:pt>
    <dgm:pt modelId="{352CABC2-0087-425D-9528-675F0919E0A3}">
      <dgm:prSet custT="1"/>
      <dgm:spPr/>
      <dgm:t>
        <a:bodyPr/>
        <a:lstStyle/>
        <a:p>
          <a:r>
            <a:rPr kumimoji="0" lang="en-US" sz="2400" b="1" u="sng" strike="noStrike" cap="none" normalizeH="0" baseline="0" dirty="0">
              <a:ln/>
              <a:solidFill>
                <a:schemeClr val="tx1"/>
              </a:solidFill>
              <a:effectLst/>
            </a:rPr>
            <a:t>Keep copies</a:t>
          </a:r>
          <a:r>
            <a:rPr kumimoji="0" lang="en-US" sz="2400" b="0" u="none" strike="noStrike" cap="none" normalizeH="0" baseline="0" dirty="0">
              <a:ln/>
              <a:solidFill>
                <a:schemeClr val="tx1"/>
              </a:solidFill>
              <a:effectLst/>
            </a:rPr>
            <a:t> </a:t>
          </a:r>
          <a:r>
            <a:rPr kumimoji="0" lang="en-US" sz="2400" u="none" strike="noStrike" cap="none" normalizeH="0" baseline="0" dirty="0">
              <a:ln/>
              <a:solidFill>
                <a:schemeClr val="tx1"/>
              </a:solidFill>
              <a:effectLst/>
            </a:rPr>
            <a:t>of everything you submit</a:t>
          </a:r>
        </a:p>
      </dgm:t>
    </dgm:pt>
    <dgm:pt modelId="{7688BCFE-3808-42AB-BAB5-77F1A52FF551}" type="parTrans" cxnId="{D38B3960-8C9B-4E97-96AE-651D7C2F5508}">
      <dgm:prSet/>
      <dgm:spPr/>
      <dgm:t>
        <a:bodyPr/>
        <a:lstStyle/>
        <a:p>
          <a:endParaRPr lang="en-US" sz="2400">
            <a:solidFill>
              <a:schemeClr val="tx1"/>
            </a:solidFill>
          </a:endParaRPr>
        </a:p>
      </dgm:t>
    </dgm:pt>
    <dgm:pt modelId="{D2078428-995C-4341-8CE2-33408697B763}" type="sibTrans" cxnId="{D38B3960-8C9B-4E97-96AE-651D7C2F5508}">
      <dgm:prSet/>
      <dgm:spPr/>
      <dgm:t>
        <a:bodyPr/>
        <a:lstStyle/>
        <a:p>
          <a:endParaRPr lang="en-US" sz="2400">
            <a:solidFill>
              <a:schemeClr val="tx1"/>
            </a:solidFill>
          </a:endParaRPr>
        </a:p>
      </dgm:t>
    </dgm:pt>
    <dgm:pt modelId="{8B8F425D-27BB-442B-93A1-5B149BC149C9}">
      <dgm:prSet custT="1"/>
      <dgm:spPr/>
      <dgm:t>
        <a:bodyPr/>
        <a:lstStyle/>
        <a:p>
          <a:r>
            <a:rPr kumimoji="0" lang="en-US" sz="2400" b="1" u="sng" strike="noStrike" cap="none" normalizeH="0" baseline="0" dirty="0">
              <a:ln/>
              <a:solidFill>
                <a:schemeClr val="tx1"/>
              </a:solidFill>
              <a:effectLst/>
            </a:rPr>
            <a:t>Reapply</a:t>
          </a:r>
          <a:r>
            <a:rPr kumimoji="0" lang="en-US" sz="2400" u="none" strike="noStrike" cap="none" normalizeH="0" baseline="0" dirty="0">
              <a:ln/>
              <a:solidFill>
                <a:schemeClr val="tx1"/>
              </a:solidFill>
              <a:effectLst/>
            </a:rPr>
            <a:t> every </a:t>
          </a:r>
          <a:br>
            <a:rPr kumimoji="0" lang="en-US" sz="2400" u="none" strike="noStrike" cap="none" normalizeH="0" baseline="0" dirty="0">
              <a:ln/>
              <a:solidFill>
                <a:schemeClr val="tx1"/>
              </a:solidFill>
              <a:effectLst/>
            </a:rPr>
          </a:br>
          <a:r>
            <a:rPr kumimoji="0" lang="en-US" sz="2400" u="none" strike="noStrike" cap="none" normalizeH="0" baseline="0" dirty="0">
              <a:ln/>
              <a:solidFill>
                <a:schemeClr val="tx1"/>
              </a:solidFill>
              <a:effectLst/>
            </a:rPr>
            <a:t>year</a:t>
          </a:r>
          <a:endParaRPr kumimoji="0" lang="en-US" sz="2400" b="0" i="0" u="none" strike="noStrike" cap="none" normalizeH="0" baseline="0" dirty="0">
            <a:ln/>
            <a:solidFill>
              <a:schemeClr val="tx1"/>
            </a:solidFill>
            <a:effectLst/>
            <a:latin typeface="Arial" charset="0"/>
          </a:endParaRPr>
        </a:p>
      </dgm:t>
    </dgm:pt>
    <dgm:pt modelId="{3011228C-B0B7-4568-AEE8-5032F03EA937}" type="parTrans" cxnId="{483EDF81-A8ED-4C1C-8064-21BA107B90AA}">
      <dgm:prSet/>
      <dgm:spPr/>
      <dgm:t>
        <a:bodyPr/>
        <a:lstStyle/>
        <a:p>
          <a:endParaRPr lang="en-US" sz="2400">
            <a:solidFill>
              <a:schemeClr val="tx1"/>
            </a:solidFill>
          </a:endParaRPr>
        </a:p>
      </dgm:t>
    </dgm:pt>
    <dgm:pt modelId="{F29489CF-0874-4FC8-ABD9-6AB3046B3BB7}" type="sibTrans" cxnId="{483EDF81-A8ED-4C1C-8064-21BA107B90AA}">
      <dgm:prSet/>
      <dgm:spPr/>
      <dgm:t>
        <a:bodyPr/>
        <a:lstStyle/>
        <a:p>
          <a:endParaRPr lang="en-US" sz="2400">
            <a:solidFill>
              <a:schemeClr val="tx1"/>
            </a:solidFill>
          </a:endParaRPr>
        </a:p>
      </dgm:t>
    </dgm:pt>
    <dgm:pt modelId="{BAF8BE43-8138-4785-8543-FB295383B757}" type="pres">
      <dgm:prSet presAssocID="{312ABD08-6DE2-4F72-AB9E-5A2B95095B3E}" presName="diagram" presStyleCnt="0">
        <dgm:presLayoutVars>
          <dgm:dir/>
          <dgm:resizeHandles val="exact"/>
        </dgm:presLayoutVars>
      </dgm:prSet>
      <dgm:spPr/>
      <dgm:t>
        <a:bodyPr/>
        <a:lstStyle/>
        <a:p>
          <a:endParaRPr lang="en-US"/>
        </a:p>
      </dgm:t>
    </dgm:pt>
    <dgm:pt modelId="{68FAA2C5-2E0E-452C-B141-1DC9F13B3BE5}" type="pres">
      <dgm:prSet presAssocID="{B829370D-64B3-4704-A670-5894CA46E2C4}" presName="node" presStyleLbl="node1" presStyleIdx="0" presStyleCnt="6">
        <dgm:presLayoutVars>
          <dgm:bulletEnabled val="1"/>
        </dgm:presLayoutVars>
      </dgm:prSet>
      <dgm:spPr/>
      <dgm:t>
        <a:bodyPr/>
        <a:lstStyle/>
        <a:p>
          <a:endParaRPr lang="en-US"/>
        </a:p>
      </dgm:t>
    </dgm:pt>
    <dgm:pt modelId="{ABABAEE4-83F9-45B0-8E09-CF2A82872AAC}" type="pres">
      <dgm:prSet presAssocID="{D269A136-51B7-4AC7-ADC3-764D7B1933D1}" presName="sibTrans" presStyleCnt="0"/>
      <dgm:spPr/>
    </dgm:pt>
    <dgm:pt modelId="{7661A13F-7EF3-47DC-A52F-28DB1FD93109}" type="pres">
      <dgm:prSet presAssocID="{6EC33932-EE8F-43CA-A974-CD40560F4080}" presName="node" presStyleLbl="node1" presStyleIdx="1" presStyleCnt="6">
        <dgm:presLayoutVars>
          <dgm:bulletEnabled val="1"/>
        </dgm:presLayoutVars>
      </dgm:prSet>
      <dgm:spPr/>
      <dgm:t>
        <a:bodyPr/>
        <a:lstStyle/>
        <a:p>
          <a:endParaRPr lang="en-US"/>
        </a:p>
      </dgm:t>
    </dgm:pt>
    <dgm:pt modelId="{7D825361-B316-482C-A557-5A39BF187EDF}" type="pres">
      <dgm:prSet presAssocID="{A8A1B008-8EDD-46EF-9376-4BBB82F6C6FB}" presName="sibTrans" presStyleCnt="0"/>
      <dgm:spPr/>
    </dgm:pt>
    <dgm:pt modelId="{9BADF437-A9D8-46C5-8A6D-EF77E0A94974}" type="pres">
      <dgm:prSet presAssocID="{2F30472E-23A3-44A7-9DE3-290D65F8D0A2}" presName="node" presStyleLbl="node1" presStyleIdx="2" presStyleCnt="6">
        <dgm:presLayoutVars>
          <dgm:bulletEnabled val="1"/>
        </dgm:presLayoutVars>
      </dgm:prSet>
      <dgm:spPr/>
      <dgm:t>
        <a:bodyPr/>
        <a:lstStyle/>
        <a:p>
          <a:endParaRPr lang="en-US"/>
        </a:p>
      </dgm:t>
    </dgm:pt>
    <dgm:pt modelId="{98D2D5FB-A314-4293-8F43-6ECBEB99C8FC}" type="pres">
      <dgm:prSet presAssocID="{857A3C08-5129-41DB-A110-638671385E12}" presName="sibTrans" presStyleCnt="0"/>
      <dgm:spPr/>
    </dgm:pt>
    <dgm:pt modelId="{B5EF8E5C-1681-4770-97CC-37B49D259D6E}" type="pres">
      <dgm:prSet presAssocID="{0334310C-BAE3-4F2C-90F8-38E7875CD7A2}" presName="node" presStyleLbl="node1" presStyleIdx="3" presStyleCnt="6">
        <dgm:presLayoutVars>
          <dgm:bulletEnabled val="1"/>
        </dgm:presLayoutVars>
      </dgm:prSet>
      <dgm:spPr/>
      <dgm:t>
        <a:bodyPr/>
        <a:lstStyle/>
        <a:p>
          <a:endParaRPr lang="en-US"/>
        </a:p>
      </dgm:t>
    </dgm:pt>
    <dgm:pt modelId="{03570537-413E-4F5B-83E5-0777EE5F36AB}" type="pres">
      <dgm:prSet presAssocID="{837060DD-A2DE-45C0-AC0E-70A2B510001D}" presName="sibTrans" presStyleCnt="0"/>
      <dgm:spPr/>
    </dgm:pt>
    <dgm:pt modelId="{4158C30C-92C1-4712-9CCB-1E339EFBD024}" type="pres">
      <dgm:prSet presAssocID="{352CABC2-0087-425D-9528-675F0919E0A3}" presName="node" presStyleLbl="node1" presStyleIdx="4" presStyleCnt="6">
        <dgm:presLayoutVars>
          <dgm:bulletEnabled val="1"/>
        </dgm:presLayoutVars>
      </dgm:prSet>
      <dgm:spPr/>
      <dgm:t>
        <a:bodyPr/>
        <a:lstStyle/>
        <a:p>
          <a:endParaRPr lang="en-US"/>
        </a:p>
      </dgm:t>
    </dgm:pt>
    <dgm:pt modelId="{1A08E07D-1B69-40D6-9C3D-CA04F779E859}" type="pres">
      <dgm:prSet presAssocID="{D2078428-995C-4341-8CE2-33408697B763}" presName="sibTrans" presStyleCnt="0"/>
      <dgm:spPr/>
    </dgm:pt>
    <dgm:pt modelId="{E107B4D9-16AC-4635-98D7-849FACC74CE3}" type="pres">
      <dgm:prSet presAssocID="{8B8F425D-27BB-442B-93A1-5B149BC149C9}" presName="node" presStyleLbl="node1" presStyleIdx="5" presStyleCnt="6">
        <dgm:presLayoutVars>
          <dgm:bulletEnabled val="1"/>
        </dgm:presLayoutVars>
      </dgm:prSet>
      <dgm:spPr/>
      <dgm:t>
        <a:bodyPr/>
        <a:lstStyle/>
        <a:p>
          <a:endParaRPr lang="en-US"/>
        </a:p>
      </dgm:t>
    </dgm:pt>
  </dgm:ptLst>
  <dgm:cxnLst>
    <dgm:cxn modelId="{483EDF81-A8ED-4C1C-8064-21BA107B90AA}" srcId="{312ABD08-6DE2-4F72-AB9E-5A2B95095B3E}" destId="{8B8F425D-27BB-442B-93A1-5B149BC149C9}" srcOrd="5" destOrd="0" parTransId="{3011228C-B0B7-4568-AEE8-5032F03EA937}" sibTransId="{F29489CF-0874-4FC8-ABD9-6AB3046B3BB7}"/>
    <dgm:cxn modelId="{02621BC2-2F13-413F-9DE3-2A66A3FCEFC3}" srcId="{312ABD08-6DE2-4F72-AB9E-5A2B95095B3E}" destId="{0334310C-BAE3-4F2C-90F8-38E7875CD7A2}" srcOrd="3" destOrd="0" parTransId="{90D1BE26-EA52-472B-91F4-FE4D93BCC63D}" sibTransId="{837060DD-A2DE-45C0-AC0E-70A2B510001D}"/>
    <dgm:cxn modelId="{D38B3960-8C9B-4E97-96AE-651D7C2F5508}" srcId="{312ABD08-6DE2-4F72-AB9E-5A2B95095B3E}" destId="{352CABC2-0087-425D-9528-675F0919E0A3}" srcOrd="4" destOrd="0" parTransId="{7688BCFE-3808-42AB-BAB5-77F1A52FF551}" sibTransId="{D2078428-995C-4341-8CE2-33408697B763}"/>
    <dgm:cxn modelId="{9B643089-55A0-4788-B1B9-9C503759D341}" type="presOf" srcId="{B829370D-64B3-4704-A670-5894CA46E2C4}" destId="{68FAA2C5-2E0E-452C-B141-1DC9F13B3BE5}" srcOrd="0" destOrd="0" presId="urn:microsoft.com/office/officeart/2005/8/layout/default"/>
    <dgm:cxn modelId="{DBBD3401-94FC-4526-B2E6-3A8001CEF9CD}" srcId="{312ABD08-6DE2-4F72-AB9E-5A2B95095B3E}" destId="{B829370D-64B3-4704-A670-5894CA46E2C4}" srcOrd="0" destOrd="0" parTransId="{C7A72C64-FCFF-43C8-ABCB-B785A5EA98B6}" sibTransId="{D269A136-51B7-4AC7-ADC3-764D7B1933D1}"/>
    <dgm:cxn modelId="{DE632A98-4079-47E9-9D2B-6425E457832B}" srcId="{312ABD08-6DE2-4F72-AB9E-5A2B95095B3E}" destId="{6EC33932-EE8F-43CA-A974-CD40560F4080}" srcOrd="1" destOrd="0" parTransId="{12518C6B-D156-4C54-866F-14386D168C7F}" sibTransId="{A8A1B008-8EDD-46EF-9376-4BBB82F6C6FB}"/>
    <dgm:cxn modelId="{BADF73CA-ED84-44AA-8E2D-3C4E0B15CAC8}" type="presOf" srcId="{0334310C-BAE3-4F2C-90F8-38E7875CD7A2}" destId="{B5EF8E5C-1681-4770-97CC-37B49D259D6E}" srcOrd="0" destOrd="0" presId="urn:microsoft.com/office/officeart/2005/8/layout/default"/>
    <dgm:cxn modelId="{B6691D80-52BA-46DE-8E2F-253DEA48EB57}" type="presOf" srcId="{8B8F425D-27BB-442B-93A1-5B149BC149C9}" destId="{E107B4D9-16AC-4635-98D7-849FACC74CE3}" srcOrd="0" destOrd="0" presId="urn:microsoft.com/office/officeart/2005/8/layout/default"/>
    <dgm:cxn modelId="{9364D948-2716-4006-B218-6CC58BC7CBE9}" type="presOf" srcId="{6EC33932-EE8F-43CA-A974-CD40560F4080}" destId="{7661A13F-7EF3-47DC-A52F-28DB1FD93109}" srcOrd="0" destOrd="0" presId="urn:microsoft.com/office/officeart/2005/8/layout/default"/>
    <dgm:cxn modelId="{85DF1F2E-B83A-40BA-8E35-2D9EB1B11851}" type="presOf" srcId="{312ABD08-6DE2-4F72-AB9E-5A2B95095B3E}" destId="{BAF8BE43-8138-4785-8543-FB295383B757}" srcOrd="0" destOrd="0" presId="urn:microsoft.com/office/officeart/2005/8/layout/default"/>
    <dgm:cxn modelId="{7BE7932A-55CF-4607-89E7-BF2C41B77E75}" type="presOf" srcId="{2F30472E-23A3-44A7-9DE3-290D65F8D0A2}" destId="{9BADF437-A9D8-46C5-8A6D-EF77E0A94974}" srcOrd="0" destOrd="0" presId="urn:microsoft.com/office/officeart/2005/8/layout/default"/>
    <dgm:cxn modelId="{97031E2A-EB3F-4A8C-A9F5-B780F3949914}" type="presOf" srcId="{352CABC2-0087-425D-9528-675F0919E0A3}" destId="{4158C30C-92C1-4712-9CCB-1E339EFBD024}" srcOrd="0" destOrd="0" presId="urn:microsoft.com/office/officeart/2005/8/layout/default"/>
    <dgm:cxn modelId="{6BA5FC0B-025F-48ED-A7D0-34651998D64D}" srcId="{312ABD08-6DE2-4F72-AB9E-5A2B95095B3E}" destId="{2F30472E-23A3-44A7-9DE3-290D65F8D0A2}" srcOrd="2" destOrd="0" parTransId="{95B911CE-EC26-4645-9F31-6C4BD93822A0}" sibTransId="{857A3C08-5129-41DB-A110-638671385E12}"/>
    <dgm:cxn modelId="{9CFF8A82-23E7-42DA-B6F7-1A24775943BE}" type="presParOf" srcId="{BAF8BE43-8138-4785-8543-FB295383B757}" destId="{68FAA2C5-2E0E-452C-B141-1DC9F13B3BE5}" srcOrd="0" destOrd="0" presId="urn:microsoft.com/office/officeart/2005/8/layout/default"/>
    <dgm:cxn modelId="{F4EF5534-5590-4E38-9110-065326BB3A1B}" type="presParOf" srcId="{BAF8BE43-8138-4785-8543-FB295383B757}" destId="{ABABAEE4-83F9-45B0-8E09-CF2A82872AAC}" srcOrd="1" destOrd="0" presId="urn:microsoft.com/office/officeart/2005/8/layout/default"/>
    <dgm:cxn modelId="{D181C734-C454-4D22-A46C-441783184396}" type="presParOf" srcId="{BAF8BE43-8138-4785-8543-FB295383B757}" destId="{7661A13F-7EF3-47DC-A52F-28DB1FD93109}" srcOrd="2" destOrd="0" presId="urn:microsoft.com/office/officeart/2005/8/layout/default"/>
    <dgm:cxn modelId="{6DD503E6-5041-4D9C-99D7-DA506277A950}" type="presParOf" srcId="{BAF8BE43-8138-4785-8543-FB295383B757}" destId="{7D825361-B316-482C-A557-5A39BF187EDF}" srcOrd="3" destOrd="0" presId="urn:microsoft.com/office/officeart/2005/8/layout/default"/>
    <dgm:cxn modelId="{AC48D134-B238-4F0E-AC07-064035DF029E}" type="presParOf" srcId="{BAF8BE43-8138-4785-8543-FB295383B757}" destId="{9BADF437-A9D8-46C5-8A6D-EF77E0A94974}" srcOrd="4" destOrd="0" presId="urn:microsoft.com/office/officeart/2005/8/layout/default"/>
    <dgm:cxn modelId="{30B46D65-8E96-4194-8BF5-7C160AD0AE91}" type="presParOf" srcId="{BAF8BE43-8138-4785-8543-FB295383B757}" destId="{98D2D5FB-A314-4293-8F43-6ECBEB99C8FC}" srcOrd="5" destOrd="0" presId="urn:microsoft.com/office/officeart/2005/8/layout/default"/>
    <dgm:cxn modelId="{F1239414-7DD7-4711-8564-0E93560AB234}" type="presParOf" srcId="{BAF8BE43-8138-4785-8543-FB295383B757}" destId="{B5EF8E5C-1681-4770-97CC-37B49D259D6E}" srcOrd="6" destOrd="0" presId="urn:microsoft.com/office/officeart/2005/8/layout/default"/>
    <dgm:cxn modelId="{262928DE-7EE7-418D-B482-21D2B267C835}" type="presParOf" srcId="{BAF8BE43-8138-4785-8543-FB295383B757}" destId="{03570537-413E-4F5B-83E5-0777EE5F36AB}" srcOrd="7" destOrd="0" presId="urn:microsoft.com/office/officeart/2005/8/layout/default"/>
    <dgm:cxn modelId="{71260157-CC2F-4C0F-A4B4-42B782965111}" type="presParOf" srcId="{BAF8BE43-8138-4785-8543-FB295383B757}" destId="{4158C30C-92C1-4712-9CCB-1E339EFBD024}" srcOrd="8" destOrd="0" presId="urn:microsoft.com/office/officeart/2005/8/layout/default"/>
    <dgm:cxn modelId="{CA6790A6-1A72-4093-AA65-74D1EA563D7E}" type="presParOf" srcId="{BAF8BE43-8138-4785-8543-FB295383B757}" destId="{1A08E07D-1B69-40D6-9C3D-CA04F779E859}" srcOrd="9" destOrd="0" presId="urn:microsoft.com/office/officeart/2005/8/layout/default"/>
    <dgm:cxn modelId="{E94835F1-8ADE-454C-9A7F-86282B1C1502}" type="presParOf" srcId="{BAF8BE43-8138-4785-8543-FB295383B757}" destId="{E107B4D9-16AC-4635-98D7-849FACC74CE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CA4AE7C-C963-44E3-A18E-6983060ED825}" type="doc">
      <dgm:prSet loTypeId="urn:microsoft.com/office/officeart/2005/8/layout/vList4#1" loCatId="list" qsTypeId="urn:microsoft.com/office/officeart/2005/8/quickstyle/simple1" qsCatId="simple" csTypeId="urn:microsoft.com/office/officeart/2005/8/colors/colorful1" csCatId="colorful" phldr="1"/>
      <dgm:spPr/>
      <dgm:t>
        <a:bodyPr/>
        <a:lstStyle/>
        <a:p>
          <a:endParaRPr lang="en-US"/>
        </a:p>
      </dgm:t>
    </dgm:pt>
    <dgm:pt modelId="{DAC13499-212D-42FD-8931-8B9971EE75F2}">
      <dgm:prSet phldrT="[Text]"/>
      <dgm:spPr>
        <a:xfrm>
          <a:off x="0" y="2796428"/>
          <a:ext cx="8229599" cy="635551"/>
        </a:xfrm>
      </dgm:spPr>
      <dgm:t>
        <a:bodyPr/>
        <a:lstStyle/>
        <a:p>
          <a:r>
            <a:rPr lang="en-US" dirty="0">
              <a:solidFill>
                <a:schemeClr val="tx1"/>
              </a:solidFill>
            </a:rPr>
            <a:t>fafsa.gov</a:t>
          </a:r>
        </a:p>
      </dgm:t>
      <dgm:extLst>
        <a:ext uri="{E40237B7-FDA0-4F09-8148-C483321AD2D9}">
          <dgm14:cNvPr xmlns:dgm14="http://schemas.microsoft.com/office/drawing/2010/diagram" id="0" name="">
            <a:hlinkClick xmlns:r="http://schemas.openxmlformats.org/officeDocument/2006/relationships" r:id="rId1"/>
          </dgm14:cNvPr>
        </a:ext>
      </dgm:extLst>
    </dgm:pt>
    <dgm:pt modelId="{B6B860DC-E7D7-4A49-BB0F-B6EE78930AB3}" type="sibTrans" cxnId="{87470CD1-E92C-4C75-B1D1-62D0BC965CB8}">
      <dgm:prSet/>
      <dgm:spPr/>
      <dgm:t>
        <a:bodyPr/>
        <a:lstStyle/>
        <a:p>
          <a:endParaRPr lang="en-US">
            <a:solidFill>
              <a:schemeClr val="tx1"/>
            </a:solidFill>
          </a:endParaRPr>
        </a:p>
      </dgm:t>
    </dgm:pt>
    <dgm:pt modelId="{560545CD-75C7-4A30-8926-DFC9A4FECB87}" type="parTrans" cxnId="{87470CD1-E92C-4C75-B1D1-62D0BC965CB8}">
      <dgm:prSet/>
      <dgm:spPr/>
      <dgm:t>
        <a:bodyPr/>
        <a:lstStyle/>
        <a:p>
          <a:endParaRPr lang="en-US">
            <a:solidFill>
              <a:schemeClr val="tx1"/>
            </a:solidFill>
          </a:endParaRPr>
        </a:p>
      </dgm:t>
    </dgm:pt>
    <dgm:pt modelId="{9F6AE2D4-7C9E-4953-8AAC-E329ACD8467D}">
      <dgm:prSet phldrT="[Text]"/>
      <dgm:spPr>
        <a:xfrm>
          <a:off x="0" y="2097321"/>
          <a:ext cx="8229599" cy="635551"/>
        </a:xfrm>
      </dgm:spPr>
      <dgm:t>
        <a:bodyPr/>
        <a:lstStyle/>
        <a:p>
          <a:r>
            <a:rPr lang="en-US" dirty="0">
              <a:solidFill>
                <a:schemeClr val="tx1"/>
              </a:solidFill>
            </a:rPr>
            <a:t>studentaid.gov</a:t>
          </a:r>
        </a:p>
      </dgm:t>
      <dgm:extLst>
        <a:ext uri="{E40237B7-FDA0-4F09-8148-C483321AD2D9}">
          <dgm14:cNvPr xmlns:dgm14="http://schemas.microsoft.com/office/drawing/2010/diagram" id="0" name="">
            <a:hlinkClick xmlns:r="http://schemas.openxmlformats.org/officeDocument/2006/relationships" r:id="rId2"/>
          </dgm14:cNvPr>
        </a:ext>
      </dgm:extLst>
    </dgm:pt>
    <dgm:pt modelId="{F32772BF-8332-42E0-88C3-26F12710FDD9}" type="sibTrans" cxnId="{F5853231-B570-46F0-86FE-B41E6C84FC6D}">
      <dgm:prSet/>
      <dgm:spPr/>
      <dgm:t>
        <a:bodyPr/>
        <a:lstStyle/>
        <a:p>
          <a:endParaRPr lang="en-US">
            <a:solidFill>
              <a:schemeClr val="tx1"/>
            </a:solidFill>
          </a:endParaRPr>
        </a:p>
      </dgm:t>
    </dgm:pt>
    <dgm:pt modelId="{C43E1525-653D-4DAC-AEDF-64CCD7872949}" type="parTrans" cxnId="{F5853231-B570-46F0-86FE-B41E6C84FC6D}">
      <dgm:prSet/>
      <dgm:spPr/>
      <dgm:t>
        <a:bodyPr/>
        <a:lstStyle/>
        <a:p>
          <a:endParaRPr lang="en-US">
            <a:solidFill>
              <a:schemeClr val="tx1"/>
            </a:solidFill>
          </a:endParaRPr>
        </a:p>
      </dgm:t>
    </dgm:pt>
    <dgm:pt modelId="{8F78C65E-AED5-46FF-A645-0A0A7B7E1FB0}">
      <dgm:prSet phldrT="[Text]"/>
      <dgm:spPr>
        <a:xfrm>
          <a:off x="0" y="0"/>
          <a:ext cx="8229599" cy="635551"/>
        </a:xfrm>
      </dgm:spPr>
      <dgm:t>
        <a:bodyPr/>
        <a:lstStyle/>
        <a:p>
          <a:r>
            <a:rPr lang="en-US" dirty="0">
              <a:solidFill>
                <a:schemeClr val="tx1"/>
              </a:solidFill>
            </a:rPr>
            <a:t>studentportal.isac.org</a:t>
          </a:r>
        </a:p>
      </dgm:t>
      <dgm:extLst>
        <a:ext uri="{E40237B7-FDA0-4F09-8148-C483321AD2D9}">
          <dgm14:cNvPr xmlns:dgm14="http://schemas.microsoft.com/office/drawing/2010/diagram" id="0" name="">
            <a:hlinkClick xmlns:r="http://schemas.openxmlformats.org/officeDocument/2006/relationships" r:id="rId3"/>
          </dgm14:cNvPr>
        </a:ext>
      </dgm:extLst>
    </dgm:pt>
    <dgm:pt modelId="{39E0D817-17B1-41F6-8295-3AF2A811FB85}" type="sibTrans" cxnId="{F0A9B250-ED19-4B51-A088-297EC9C9B951}">
      <dgm:prSet/>
      <dgm:spPr/>
      <dgm:t>
        <a:bodyPr/>
        <a:lstStyle/>
        <a:p>
          <a:endParaRPr lang="en-US">
            <a:solidFill>
              <a:schemeClr val="tx1"/>
            </a:solidFill>
          </a:endParaRPr>
        </a:p>
      </dgm:t>
    </dgm:pt>
    <dgm:pt modelId="{E581F20B-1140-4C49-A2B6-55A0BF007046}" type="parTrans" cxnId="{F0A9B250-ED19-4B51-A088-297EC9C9B951}">
      <dgm:prSet/>
      <dgm:spPr/>
      <dgm:t>
        <a:bodyPr/>
        <a:lstStyle/>
        <a:p>
          <a:endParaRPr lang="en-US">
            <a:solidFill>
              <a:schemeClr val="tx1"/>
            </a:solidFill>
          </a:endParaRPr>
        </a:p>
      </dgm:t>
    </dgm:pt>
    <dgm:pt modelId="{0569A158-8374-41FD-BA8B-53A106CA0D4E}">
      <dgm:prSet/>
      <dgm:spPr/>
      <dgm:t>
        <a:bodyPr/>
        <a:lstStyle/>
        <a:p>
          <a:r>
            <a:rPr lang="en-US" dirty="0">
              <a:solidFill>
                <a:schemeClr val="tx1"/>
              </a:solidFill>
            </a:rPr>
            <a:t>isac.org/alternativeapp</a:t>
          </a:r>
        </a:p>
      </dgm:t>
      <dgm:extLst>
        <a:ext uri="{E40237B7-FDA0-4F09-8148-C483321AD2D9}">
          <dgm14:cNvPr xmlns:dgm14="http://schemas.microsoft.com/office/drawing/2010/diagram" id="0" name="">
            <a:hlinkClick xmlns:r="http://schemas.openxmlformats.org/officeDocument/2006/relationships" r:id="rId4"/>
          </dgm14:cNvPr>
        </a:ext>
      </dgm:extLst>
    </dgm:pt>
    <dgm:pt modelId="{2A1098A4-089A-4F05-A839-CF012C504D0B}" type="parTrans" cxnId="{55049E0F-5A3F-4983-9A2E-D4F6D39BFE12}">
      <dgm:prSet/>
      <dgm:spPr/>
      <dgm:t>
        <a:bodyPr/>
        <a:lstStyle/>
        <a:p>
          <a:endParaRPr lang="en-US"/>
        </a:p>
      </dgm:t>
    </dgm:pt>
    <dgm:pt modelId="{FE61CE7F-E4BA-46CE-A1A6-9475DAEF6D5C}" type="sibTrans" cxnId="{55049E0F-5A3F-4983-9A2E-D4F6D39BFE12}">
      <dgm:prSet/>
      <dgm:spPr/>
      <dgm:t>
        <a:bodyPr/>
        <a:lstStyle/>
        <a:p>
          <a:endParaRPr lang="en-US"/>
        </a:p>
      </dgm:t>
    </dgm:pt>
    <dgm:pt modelId="{65EC3A10-053D-4179-A240-107872B64014}" type="pres">
      <dgm:prSet presAssocID="{1CA4AE7C-C963-44E3-A18E-6983060ED825}" presName="linear" presStyleCnt="0">
        <dgm:presLayoutVars>
          <dgm:dir/>
          <dgm:resizeHandles val="exact"/>
        </dgm:presLayoutVars>
      </dgm:prSet>
      <dgm:spPr/>
      <dgm:t>
        <a:bodyPr/>
        <a:lstStyle/>
        <a:p>
          <a:endParaRPr lang="en-US"/>
        </a:p>
      </dgm:t>
    </dgm:pt>
    <dgm:pt modelId="{DB072CF7-5055-404E-9AC5-E1E0A94C728A}" type="pres">
      <dgm:prSet presAssocID="{8F78C65E-AED5-46FF-A645-0A0A7B7E1FB0}" presName="comp" presStyleCnt="0"/>
      <dgm:spPr/>
    </dgm:pt>
    <dgm:pt modelId="{0BAB5554-E21D-4355-AB1F-568B803C33F6}" type="pres">
      <dgm:prSet presAssocID="{8F78C65E-AED5-46FF-A645-0A0A7B7E1FB0}" presName="box" presStyleLbl="node1" presStyleIdx="0" presStyleCnt="4"/>
      <dgm:spPr/>
      <dgm:t>
        <a:bodyPr/>
        <a:lstStyle/>
        <a:p>
          <a:endParaRPr lang="en-US"/>
        </a:p>
      </dgm:t>
    </dgm:pt>
    <dgm:pt modelId="{B273BFD6-6158-40FA-B9F4-DD83A940E4EA}" type="pres">
      <dgm:prSet presAssocID="{8F78C65E-AED5-46FF-A645-0A0A7B7E1FB0}" presName="img" presStyleLbl="fgImgPlace1" presStyleIdx="0" presStyleCnt="4" custScaleY="106640" custLinFactNeighborY="-1669"/>
      <dgm:spPr>
        <a:xfrm>
          <a:off x="7972" y="70042"/>
          <a:ext cx="1645919" cy="508441"/>
        </a:xfrm>
        <a:blipFill dpi="0" rotWithShape="1">
          <a:blip xmlns:r="http://schemas.openxmlformats.org/officeDocument/2006/relationships" r:embed="rId5"/>
          <a:srcRect/>
          <a:stretch>
            <a:fillRect l="365" r="365"/>
          </a:stretch>
        </a:blipFill>
      </dgm:spPr>
    </dgm:pt>
    <dgm:pt modelId="{5A5EB445-0D14-43BD-8F8F-C70329D09934}" type="pres">
      <dgm:prSet presAssocID="{8F78C65E-AED5-46FF-A645-0A0A7B7E1FB0}" presName="text" presStyleLbl="node1" presStyleIdx="0" presStyleCnt="4">
        <dgm:presLayoutVars>
          <dgm:bulletEnabled val="1"/>
        </dgm:presLayoutVars>
      </dgm:prSet>
      <dgm:spPr/>
      <dgm:t>
        <a:bodyPr/>
        <a:lstStyle/>
        <a:p>
          <a:endParaRPr lang="en-US"/>
        </a:p>
      </dgm:t>
    </dgm:pt>
    <dgm:pt modelId="{24AF0402-DF56-469C-ACC0-BCC78891E4AB}" type="pres">
      <dgm:prSet presAssocID="{39E0D817-17B1-41F6-8295-3AF2A811FB85}" presName="spacer" presStyleCnt="0"/>
      <dgm:spPr/>
    </dgm:pt>
    <dgm:pt modelId="{B6677034-6CCE-4084-B266-40BBB7779FF6}" type="pres">
      <dgm:prSet presAssocID="{9F6AE2D4-7C9E-4953-8AAC-E329ACD8467D}" presName="comp" presStyleCnt="0"/>
      <dgm:spPr/>
    </dgm:pt>
    <dgm:pt modelId="{33A0F341-C909-45AA-8252-49F1A1AA2F3B}" type="pres">
      <dgm:prSet presAssocID="{9F6AE2D4-7C9E-4953-8AAC-E329ACD8467D}" presName="box" presStyleLbl="node1" presStyleIdx="1" presStyleCnt="4"/>
      <dgm:spPr/>
      <dgm:t>
        <a:bodyPr/>
        <a:lstStyle/>
        <a:p>
          <a:endParaRPr lang="en-US"/>
        </a:p>
      </dgm:t>
    </dgm:pt>
    <dgm:pt modelId="{62500D6C-5DAD-4247-A626-477BAEC163C6}" type="pres">
      <dgm:prSet presAssocID="{9F6AE2D4-7C9E-4953-8AAC-E329ACD8467D}" presName="img" presStyleLbl="fgImgPlace1" presStyleIdx="1" presStyleCnt="4"/>
      <dgm:spPr>
        <a:xfrm>
          <a:off x="63555" y="2160876"/>
          <a:ext cx="1645919" cy="508441"/>
        </a:xfrm>
        <a:blipFill dpi="0" rotWithShape="1">
          <a:blip xmlns:r="http://schemas.openxmlformats.org/officeDocument/2006/relationships" r:embed="rId6"/>
          <a:srcRect/>
          <a:stretch>
            <a:fillRect l="365" t="-3320" r="365" b="-3320"/>
          </a:stretch>
        </a:blipFill>
      </dgm:spPr>
    </dgm:pt>
    <dgm:pt modelId="{9EDCB5CD-9EED-4A03-BD25-B7F3A75EFA04}" type="pres">
      <dgm:prSet presAssocID="{9F6AE2D4-7C9E-4953-8AAC-E329ACD8467D}" presName="text" presStyleLbl="node1" presStyleIdx="1" presStyleCnt="4">
        <dgm:presLayoutVars>
          <dgm:bulletEnabled val="1"/>
        </dgm:presLayoutVars>
      </dgm:prSet>
      <dgm:spPr/>
      <dgm:t>
        <a:bodyPr/>
        <a:lstStyle/>
        <a:p>
          <a:endParaRPr lang="en-US"/>
        </a:p>
      </dgm:t>
    </dgm:pt>
    <dgm:pt modelId="{27F7DF6F-2BB3-435D-9C51-A7E348995CB0}" type="pres">
      <dgm:prSet presAssocID="{F32772BF-8332-42E0-88C3-26F12710FDD9}" presName="spacer" presStyleCnt="0"/>
      <dgm:spPr/>
    </dgm:pt>
    <dgm:pt modelId="{EFAE8AF1-512D-48BC-84BD-A15C24055065}" type="pres">
      <dgm:prSet presAssocID="{DAC13499-212D-42FD-8931-8B9971EE75F2}" presName="comp" presStyleCnt="0"/>
      <dgm:spPr/>
    </dgm:pt>
    <dgm:pt modelId="{58B523A4-A5E8-42A4-A841-C83602D0C6F1}" type="pres">
      <dgm:prSet presAssocID="{DAC13499-212D-42FD-8931-8B9971EE75F2}" presName="box" presStyleLbl="node1" presStyleIdx="2" presStyleCnt="4"/>
      <dgm:spPr/>
      <dgm:t>
        <a:bodyPr/>
        <a:lstStyle/>
        <a:p>
          <a:endParaRPr lang="en-US"/>
        </a:p>
      </dgm:t>
    </dgm:pt>
    <dgm:pt modelId="{4DC3B737-B42C-42B2-90F4-431A358CB484}" type="pres">
      <dgm:prSet presAssocID="{DAC13499-212D-42FD-8931-8B9971EE75F2}" presName="img" presStyleLbl="fgImgPlace1" presStyleIdx="2" presStyleCnt="4"/>
      <dgm:spPr>
        <a:xfrm>
          <a:off x="63555" y="2859983"/>
          <a:ext cx="1645919" cy="508441"/>
        </a:xfrm>
        <a:blipFill dpi="0" rotWithShape="1">
          <a:blip xmlns:r="http://schemas.openxmlformats.org/officeDocument/2006/relationships" r:embed="rId7"/>
          <a:srcRect/>
          <a:stretch>
            <a:fillRect l="365" t="-3320" r="365" b="-3320"/>
          </a:stretch>
        </a:blipFill>
      </dgm:spPr>
    </dgm:pt>
    <dgm:pt modelId="{C63965B9-DE2A-4CCC-A1C2-AAF597D0BD42}" type="pres">
      <dgm:prSet presAssocID="{DAC13499-212D-42FD-8931-8B9971EE75F2}" presName="text" presStyleLbl="node1" presStyleIdx="2" presStyleCnt="4">
        <dgm:presLayoutVars>
          <dgm:bulletEnabled val="1"/>
        </dgm:presLayoutVars>
      </dgm:prSet>
      <dgm:spPr/>
      <dgm:t>
        <a:bodyPr/>
        <a:lstStyle/>
        <a:p>
          <a:endParaRPr lang="en-US"/>
        </a:p>
      </dgm:t>
    </dgm:pt>
    <dgm:pt modelId="{9576478C-2E76-4FC9-907C-851ECA875552}" type="pres">
      <dgm:prSet presAssocID="{B6B860DC-E7D7-4A49-BB0F-B6EE78930AB3}" presName="spacer" presStyleCnt="0"/>
      <dgm:spPr/>
    </dgm:pt>
    <dgm:pt modelId="{96594C55-7741-4CE5-A9D3-A6A75A915D41}" type="pres">
      <dgm:prSet presAssocID="{0569A158-8374-41FD-BA8B-53A106CA0D4E}" presName="comp" presStyleCnt="0"/>
      <dgm:spPr/>
    </dgm:pt>
    <dgm:pt modelId="{290A4561-A848-4F33-BADA-9D10AD37D23B}" type="pres">
      <dgm:prSet presAssocID="{0569A158-8374-41FD-BA8B-53A106CA0D4E}" presName="box" presStyleLbl="node1" presStyleIdx="3" presStyleCnt="4"/>
      <dgm:spPr/>
      <dgm:t>
        <a:bodyPr/>
        <a:lstStyle/>
        <a:p>
          <a:endParaRPr lang="en-US"/>
        </a:p>
      </dgm:t>
    </dgm:pt>
    <dgm:pt modelId="{2C13CB37-596C-481B-B736-86E1953C90BE}" type="pres">
      <dgm:prSet presAssocID="{0569A158-8374-41FD-BA8B-53A106CA0D4E}" presName="img" presStyleLbl="fgImgPlace1" presStyleIdx="3" presStyleCnt="4"/>
      <dgm:spPr>
        <a:blipFill dpi="0" rotWithShape="1">
          <a:blip xmlns:r="http://schemas.openxmlformats.org/officeDocument/2006/relationships" r:embed="rId8"/>
          <a:srcRect/>
          <a:stretch>
            <a:fillRect l="365" t="4297" r="365" b="4297"/>
          </a:stretch>
        </a:blipFill>
      </dgm:spPr>
    </dgm:pt>
    <dgm:pt modelId="{8332EF8C-8416-4B83-9E7B-852FBFF8E428}" type="pres">
      <dgm:prSet presAssocID="{0569A158-8374-41FD-BA8B-53A106CA0D4E}" presName="text" presStyleLbl="node1" presStyleIdx="3" presStyleCnt="4">
        <dgm:presLayoutVars>
          <dgm:bulletEnabled val="1"/>
        </dgm:presLayoutVars>
      </dgm:prSet>
      <dgm:spPr/>
      <dgm:t>
        <a:bodyPr/>
        <a:lstStyle/>
        <a:p>
          <a:endParaRPr lang="en-US"/>
        </a:p>
      </dgm:t>
    </dgm:pt>
  </dgm:ptLst>
  <dgm:cxnLst>
    <dgm:cxn modelId="{6DA83B14-CE96-4FA1-BB7C-6C4C7E03EEA9}" type="presOf" srcId="{0569A158-8374-41FD-BA8B-53A106CA0D4E}" destId="{290A4561-A848-4F33-BADA-9D10AD37D23B}" srcOrd="0" destOrd="0" presId="urn:microsoft.com/office/officeart/2005/8/layout/vList4#1"/>
    <dgm:cxn modelId="{58B8EB8E-990A-4197-BC98-8A7B8E03FB3E}" type="presOf" srcId="{9F6AE2D4-7C9E-4953-8AAC-E329ACD8467D}" destId="{9EDCB5CD-9EED-4A03-BD25-B7F3A75EFA04}" srcOrd="1" destOrd="0" presId="urn:microsoft.com/office/officeart/2005/8/layout/vList4#1"/>
    <dgm:cxn modelId="{3068A532-91F3-4A6A-87B3-D6591A5A92FF}" type="presOf" srcId="{8F78C65E-AED5-46FF-A645-0A0A7B7E1FB0}" destId="{0BAB5554-E21D-4355-AB1F-568B803C33F6}" srcOrd="0" destOrd="0" presId="urn:microsoft.com/office/officeart/2005/8/layout/vList4#1"/>
    <dgm:cxn modelId="{90495BEB-8AB7-41A6-8457-76F87563A55B}" type="presOf" srcId="{0569A158-8374-41FD-BA8B-53A106CA0D4E}" destId="{8332EF8C-8416-4B83-9E7B-852FBFF8E428}" srcOrd="1" destOrd="0" presId="urn:microsoft.com/office/officeart/2005/8/layout/vList4#1"/>
    <dgm:cxn modelId="{E868B8B8-0EE6-46AC-AD78-F07A0499E73A}" type="presOf" srcId="{9F6AE2D4-7C9E-4953-8AAC-E329ACD8467D}" destId="{33A0F341-C909-45AA-8252-49F1A1AA2F3B}" srcOrd="0" destOrd="0" presId="urn:microsoft.com/office/officeart/2005/8/layout/vList4#1"/>
    <dgm:cxn modelId="{3F7054EC-6772-40C1-82F8-006BD40AA92C}" type="presOf" srcId="{1CA4AE7C-C963-44E3-A18E-6983060ED825}" destId="{65EC3A10-053D-4179-A240-107872B64014}" srcOrd="0" destOrd="0" presId="urn:microsoft.com/office/officeart/2005/8/layout/vList4#1"/>
    <dgm:cxn modelId="{55049E0F-5A3F-4983-9A2E-D4F6D39BFE12}" srcId="{1CA4AE7C-C963-44E3-A18E-6983060ED825}" destId="{0569A158-8374-41FD-BA8B-53A106CA0D4E}" srcOrd="3" destOrd="0" parTransId="{2A1098A4-089A-4F05-A839-CF012C504D0B}" sibTransId="{FE61CE7F-E4BA-46CE-A1A6-9475DAEF6D5C}"/>
    <dgm:cxn modelId="{F5853231-B570-46F0-86FE-B41E6C84FC6D}" srcId="{1CA4AE7C-C963-44E3-A18E-6983060ED825}" destId="{9F6AE2D4-7C9E-4953-8AAC-E329ACD8467D}" srcOrd="1" destOrd="0" parTransId="{C43E1525-653D-4DAC-AEDF-64CCD7872949}" sibTransId="{F32772BF-8332-42E0-88C3-26F12710FDD9}"/>
    <dgm:cxn modelId="{50F7E405-10AF-4167-A991-3BD61E7C329C}" type="presOf" srcId="{DAC13499-212D-42FD-8931-8B9971EE75F2}" destId="{58B523A4-A5E8-42A4-A841-C83602D0C6F1}" srcOrd="0" destOrd="0" presId="urn:microsoft.com/office/officeart/2005/8/layout/vList4#1"/>
    <dgm:cxn modelId="{F0A9B250-ED19-4B51-A088-297EC9C9B951}" srcId="{1CA4AE7C-C963-44E3-A18E-6983060ED825}" destId="{8F78C65E-AED5-46FF-A645-0A0A7B7E1FB0}" srcOrd="0" destOrd="0" parTransId="{E581F20B-1140-4C49-A2B6-55A0BF007046}" sibTransId="{39E0D817-17B1-41F6-8295-3AF2A811FB85}"/>
    <dgm:cxn modelId="{68E2A1EF-BF77-4736-87D3-391B61B12326}" type="presOf" srcId="{8F78C65E-AED5-46FF-A645-0A0A7B7E1FB0}" destId="{5A5EB445-0D14-43BD-8F8F-C70329D09934}" srcOrd="1" destOrd="0" presId="urn:microsoft.com/office/officeart/2005/8/layout/vList4#1"/>
    <dgm:cxn modelId="{87470CD1-E92C-4C75-B1D1-62D0BC965CB8}" srcId="{1CA4AE7C-C963-44E3-A18E-6983060ED825}" destId="{DAC13499-212D-42FD-8931-8B9971EE75F2}" srcOrd="2" destOrd="0" parTransId="{560545CD-75C7-4A30-8926-DFC9A4FECB87}" sibTransId="{B6B860DC-E7D7-4A49-BB0F-B6EE78930AB3}"/>
    <dgm:cxn modelId="{27F879F9-27A1-41B0-BC51-F24EE9FEC9DC}" type="presOf" srcId="{DAC13499-212D-42FD-8931-8B9971EE75F2}" destId="{C63965B9-DE2A-4CCC-A1C2-AAF597D0BD42}" srcOrd="1" destOrd="0" presId="urn:microsoft.com/office/officeart/2005/8/layout/vList4#1"/>
    <dgm:cxn modelId="{3818AA54-5AFB-496C-8C74-4A0B020E4C64}" type="presParOf" srcId="{65EC3A10-053D-4179-A240-107872B64014}" destId="{DB072CF7-5055-404E-9AC5-E1E0A94C728A}" srcOrd="0" destOrd="0" presId="urn:microsoft.com/office/officeart/2005/8/layout/vList4#1"/>
    <dgm:cxn modelId="{F0D91404-A5B1-4F9C-872A-3EE2F2F11A77}" type="presParOf" srcId="{DB072CF7-5055-404E-9AC5-E1E0A94C728A}" destId="{0BAB5554-E21D-4355-AB1F-568B803C33F6}" srcOrd="0" destOrd="0" presId="urn:microsoft.com/office/officeart/2005/8/layout/vList4#1"/>
    <dgm:cxn modelId="{B32C48C9-F3D7-46CA-BF81-21382F090894}" type="presParOf" srcId="{DB072CF7-5055-404E-9AC5-E1E0A94C728A}" destId="{B273BFD6-6158-40FA-B9F4-DD83A940E4EA}" srcOrd="1" destOrd="0" presId="urn:microsoft.com/office/officeart/2005/8/layout/vList4#1"/>
    <dgm:cxn modelId="{872530F4-63F9-47CD-B002-79F8E46E193A}" type="presParOf" srcId="{DB072CF7-5055-404E-9AC5-E1E0A94C728A}" destId="{5A5EB445-0D14-43BD-8F8F-C70329D09934}" srcOrd="2" destOrd="0" presId="urn:microsoft.com/office/officeart/2005/8/layout/vList4#1"/>
    <dgm:cxn modelId="{5320F8F3-E33B-4517-9AF1-C2C12116B69F}" type="presParOf" srcId="{65EC3A10-053D-4179-A240-107872B64014}" destId="{24AF0402-DF56-469C-ACC0-BCC78891E4AB}" srcOrd="1" destOrd="0" presId="urn:microsoft.com/office/officeart/2005/8/layout/vList4#1"/>
    <dgm:cxn modelId="{5D914A98-69F2-427B-9066-502BE25F96B2}" type="presParOf" srcId="{65EC3A10-053D-4179-A240-107872B64014}" destId="{B6677034-6CCE-4084-B266-40BBB7779FF6}" srcOrd="2" destOrd="0" presId="urn:microsoft.com/office/officeart/2005/8/layout/vList4#1"/>
    <dgm:cxn modelId="{383E733E-D49B-4EE9-87EE-4CF547712F68}" type="presParOf" srcId="{B6677034-6CCE-4084-B266-40BBB7779FF6}" destId="{33A0F341-C909-45AA-8252-49F1A1AA2F3B}" srcOrd="0" destOrd="0" presId="urn:microsoft.com/office/officeart/2005/8/layout/vList4#1"/>
    <dgm:cxn modelId="{87632A9D-963B-48BF-B503-FFDA53751862}" type="presParOf" srcId="{B6677034-6CCE-4084-B266-40BBB7779FF6}" destId="{62500D6C-5DAD-4247-A626-477BAEC163C6}" srcOrd="1" destOrd="0" presId="urn:microsoft.com/office/officeart/2005/8/layout/vList4#1"/>
    <dgm:cxn modelId="{D26A84C1-50CA-4290-9BC2-940B32464335}" type="presParOf" srcId="{B6677034-6CCE-4084-B266-40BBB7779FF6}" destId="{9EDCB5CD-9EED-4A03-BD25-B7F3A75EFA04}" srcOrd="2" destOrd="0" presId="urn:microsoft.com/office/officeart/2005/8/layout/vList4#1"/>
    <dgm:cxn modelId="{0CDDB578-3626-4AEF-AC0F-B1291FFBB9BF}" type="presParOf" srcId="{65EC3A10-053D-4179-A240-107872B64014}" destId="{27F7DF6F-2BB3-435D-9C51-A7E348995CB0}" srcOrd="3" destOrd="0" presId="urn:microsoft.com/office/officeart/2005/8/layout/vList4#1"/>
    <dgm:cxn modelId="{FEE1055A-F157-424F-8F9C-BE0880BC0B6B}" type="presParOf" srcId="{65EC3A10-053D-4179-A240-107872B64014}" destId="{EFAE8AF1-512D-48BC-84BD-A15C24055065}" srcOrd="4" destOrd="0" presId="urn:microsoft.com/office/officeart/2005/8/layout/vList4#1"/>
    <dgm:cxn modelId="{D7325CE3-FF29-4AB1-9B4B-F473FB367B7D}" type="presParOf" srcId="{EFAE8AF1-512D-48BC-84BD-A15C24055065}" destId="{58B523A4-A5E8-42A4-A841-C83602D0C6F1}" srcOrd="0" destOrd="0" presId="urn:microsoft.com/office/officeart/2005/8/layout/vList4#1"/>
    <dgm:cxn modelId="{E3A6FA02-C67F-492A-9134-4A2609CF3519}" type="presParOf" srcId="{EFAE8AF1-512D-48BC-84BD-A15C24055065}" destId="{4DC3B737-B42C-42B2-90F4-431A358CB484}" srcOrd="1" destOrd="0" presId="urn:microsoft.com/office/officeart/2005/8/layout/vList4#1"/>
    <dgm:cxn modelId="{325C8ED8-707A-4C77-9CA7-C19B25D859C0}" type="presParOf" srcId="{EFAE8AF1-512D-48BC-84BD-A15C24055065}" destId="{C63965B9-DE2A-4CCC-A1C2-AAF597D0BD42}" srcOrd="2" destOrd="0" presId="urn:microsoft.com/office/officeart/2005/8/layout/vList4#1"/>
    <dgm:cxn modelId="{C45BBBFE-C282-4285-926F-25BA49361A55}" type="presParOf" srcId="{65EC3A10-053D-4179-A240-107872B64014}" destId="{9576478C-2E76-4FC9-907C-851ECA875552}" srcOrd="5" destOrd="0" presId="urn:microsoft.com/office/officeart/2005/8/layout/vList4#1"/>
    <dgm:cxn modelId="{09C3404B-CBEA-4923-8E11-38CAF8B14181}" type="presParOf" srcId="{65EC3A10-053D-4179-A240-107872B64014}" destId="{96594C55-7741-4CE5-A9D3-A6A75A915D41}" srcOrd="6" destOrd="0" presId="urn:microsoft.com/office/officeart/2005/8/layout/vList4#1"/>
    <dgm:cxn modelId="{657CC4E5-DC35-41C7-9EFA-BDB322EA7672}" type="presParOf" srcId="{96594C55-7741-4CE5-A9D3-A6A75A915D41}" destId="{290A4561-A848-4F33-BADA-9D10AD37D23B}" srcOrd="0" destOrd="0" presId="urn:microsoft.com/office/officeart/2005/8/layout/vList4#1"/>
    <dgm:cxn modelId="{9CE24695-CD3A-4B1A-B6A3-473C4F1A6C17}" type="presParOf" srcId="{96594C55-7741-4CE5-A9D3-A6A75A915D41}" destId="{2C13CB37-596C-481B-B736-86E1953C90BE}" srcOrd="1" destOrd="0" presId="urn:microsoft.com/office/officeart/2005/8/layout/vList4#1"/>
    <dgm:cxn modelId="{D2EEA1CF-DC6B-4A37-846D-3E44D77C15FB}" type="presParOf" srcId="{96594C55-7741-4CE5-A9D3-A6A75A915D41}" destId="{8332EF8C-8416-4B83-9E7B-852FBFF8E428}"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82553E-484D-4D14-9207-65CAF7F89D78}" type="doc">
      <dgm:prSet loTypeId="urn:microsoft.com/office/officeart/2005/8/layout/vList6" loCatId="process" qsTypeId="urn:microsoft.com/office/officeart/2005/8/quickstyle/simple1" qsCatId="simple" csTypeId="urn:microsoft.com/office/officeart/2005/8/colors/colorful1" csCatId="colorful" phldr="1"/>
      <dgm:spPr/>
      <dgm:t>
        <a:bodyPr/>
        <a:lstStyle/>
        <a:p>
          <a:endParaRPr lang="en-US"/>
        </a:p>
      </dgm:t>
    </dgm:pt>
    <dgm:pt modelId="{EA8B2356-4DD3-464C-AD15-9EFF7F394FFC}">
      <dgm:prSet phldrT="[Text]" custT="1"/>
      <dgm:spPr/>
      <dgm:t>
        <a:bodyPr/>
        <a:lstStyle/>
        <a:p>
          <a:r>
            <a:rPr lang="en-US" sz="2800" b="1" dirty="0">
              <a:solidFill>
                <a:schemeClr val="tx1"/>
              </a:solidFill>
            </a:rPr>
            <a:t>Vocational/Trade</a:t>
          </a:r>
        </a:p>
      </dgm:t>
    </dgm:pt>
    <dgm:pt modelId="{3E356635-A455-4337-BF26-4AD352EE3538}" type="parTrans" cxnId="{C73748C6-FCBF-42DD-A838-95298BC2A097}">
      <dgm:prSet/>
      <dgm:spPr/>
      <dgm:t>
        <a:bodyPr/>
        <a:lstStyle/>
        <a:p>
          <a:endParaRPr lang="en-US" sz="2800">
            <a:solidFill>
              <a:schemeClr val="tx1"/>
            </a:solidFill>
          </a:endParaRPr>
        </a:p>
      </dgm:t>
    </dgm:pt>
    <dgm:pt modelId="{98D7CFEC-E568-4DF1-98F1-1768AB49143A}" type="sibTrans" cxnId="{C73748C6-FCBF-42DD-A838-95298BC2A097}">
      <dgm:prSet/>
      <dgm:spPr/>
      <dgm:t>
        <a:bodyPr/>
        <a:lstStyle/>
        <a:p>
          <a:endParaRPr lang="en-US" sz="2800">
            <a:solidFill>
              <a:schemeClr val="tx1"/>
            </a:solidFill>
          </a:endParaRPr>
        </a:p>
      </dgm:t>
    </dgm:pt>
    <dgm:pt modelId="{AC0167E6-ADA3-403B-8605-521F704A404B}">
      <dgm:prSet phldrT="[Text]" custT="1"/>
      <dgm:spPr/>
      <dgm:t>
        <a:bodyPr anchor="ctr"/>
        <a:lstStyle/>
        <a:p>
          <a:pPr>
            <a:buClr>
              <a:schemeClr val="accent1"/>
            </a:buClr>
            <a:buFont typeface="Arial" panose="020B0604020202020204" pitchFamily="34" charset="0"/>
            <a:buChar char="•"/>
          </a:pPr>
          <a:r>
            <a:rPr lang="en-US" sz="2800" dirty="0">
              <a:solidFill>
                <a:schemeClr val="tx1"/>
              </a:solidFill>
            </a:rPr>
            <a:t>2 years</a:t>
          </a:r>
        </a:p>
      </dgm:t>
    </dgm:pt>
    <dgm:pt modelId="{F29ABDC8-F367-4C7F-B41F-D81C585D296E}" type="parTrans" cxnId="{66551E99-E38A-4A41-A97B-5E4236BE15C7}">
      <dgm:prSet/>
      <dgm:spPr/>
      <dgm:t>
        <a:bodyPr/>
        <a:lstStyle/>
        <a:p>
          <a:endParaRPr lang="en-US" sz="2800">
            <a:solidFill>
              <a:schemeClr val="tx1"/>
            </a:solidFill>
          </a:endParaRPr>
        </a:p>
      </dgm:t>
    </dgm:pt>
    <dgm:pt modelId="{1CD20DC2-0FDF-4B68-AADD-98DC375FC4B6}" type="sibTrans" cxnId="{66551E99-E38A-4A41-A97B-5E4236BE15C7}">
      <dgm:prSet/>
      <dgm:spPr/>
      <dgm:t>
        <a:bodyPr/>
        <a:lstStyle/>
        <a:p>
          <a:endParaRPr lang="en-US" sz="2800">
            <a:solidFill>
              <a:schemeClr val="tx1"/>
            </a:solidFill>
          </a:endParaRPr>
        </a:p>
      </dgm:t>
    </dgm:pt>
    <dgm:pt modelId="{AFC989AC-A569-400A-B8B4-AD95DEC1C677}">
      <dgm:prSet phldrT="[Text]" custT="1"/>
      <dgm:spPr/>
      <dgm:t>
        <a:bodyPr/>
        <a:lstStyle/>
        <a:p>
          <a:r>
            <a:rPr lang="en-US" sz="2400" b="1" dirty="0">
              <a:solidFill>
                <a:schemeClr val="tx1"/>
              </a:solidFill>
            </a:rPr>
            <a:t>Associate’s Degree</a:t>
          </a:r>
        </a:p>
      </dgm:t>
    </dgm:pt>
    <dgm:pt modelId="{827DBAEA-DD9C-42F2-A226-7D9C95899865}" type="parTrans" cxnId="{E4A08D2D-A6C3-4480-A778-E35768E30058}">
      <dgm:prSet/>
      <dgm:spPr/>
      <dgm:t>
        <a:bodyPr/>
        <a:lstStyle/>
        <a:p>
          <a:endParaRPr lang="en-US" sz="2800">
            <a:solidFill>
              <a:schemeClr val="tx1"/>
            </a:solidFill>
          </a:endParaRPr>
        </a:p>
      </dgm:t>
    </dgm:pt>
    <dgm:pt modelId="{FAA67643-2DF4-47A8-8801-B96835E55979}" type="sibTrans" cxnId="{E4A08D2D-A6C3-4480-A778-E35768E30058}">
      <dgm:prSet/>
      <dgm:spPr/>
      <dgm:t>
        <a:bodyPr/>
        <a:lstStyle/>
        <a:p>
          <a:endParaRPr lang="en-US" sz="2800">
            <a:solidFill>
              <a:schemeClr val="tx1"/>
            </a:solidFill>
          </a:endParaRPr>
        </a:p>
      </dgm:t>
    </dgm:pt>
    <dgm:pt modelId="{77FCD5B5-55C5-4054-8592-F7B6A77A1961}">
      <dgm:prSet phldrT="[Text]" custT="1"/>
      <dgm:spPr/>
      <dgm:t>
        <a:bodyPr anchor="ctr"/>
        <a:lstStyle/>
        <a:p>
          <a:pPr>
            <a:buClr>
              <a:schemeClr val="accent1"/>
            </a:buClr>
            <a:buFont typeface="Arial" panose="020B0604020202020204" pitchFamily="34" charset="0"/>
            <a:buChar char="•"/>
          </a:pPr>
          <a:r>
            <a:rPr lang="en-US" sz="2800" dirty="0">
              <a:solidFill>
                <a:schemeClr val="tx1"/>
              </a:solidFill>
            </a:rPr>
            <a:t>2 years</a:t>
          </a:r>
        </a:p>
      </dgm:t>
    </dgm:pt>
    <dgm:pt modelId="{012D46DF-62B4-45DE-BBF8-2D3893B3DA16}" type="parTrans" cxnId="{1F700C7C-2244-4C72-A062-9220C26C2297}">
      <dgm:prSet/>
      <dgm:spPr/>
      <dgm:t>
        <a:bodyPr/>
        <a:lstStyle/>
        <a:p>
          <a:endParaRPr lang="en-US" sz="2800">
            <a:solidFill>
              <a:schemeClr val="tx1"/>
            </a:solidFill>
          </a:endParaRPr>
        </a:p>
      </dgm:t>
    </dgm:pt>
    <dgm:pt modelId="{8D298716-BB1E-4188-9717-C70E2C530A6C}" type="sibTrans" cxnId="{1F700C7C-2244-4C72-A062-9220C26C2297}">
      <dgm:prSet/>
      <dgm:spPr/>
      <dgm:t>
        <a:bodyPr/>
        <a:lstStyle/>
        <a:p>
          <a:endParaRPr lang="en-US" sz="2800">
            <a:solidFill>
              <a:schemeClr val="tx1"/>
            </a:solidFill>
          </a:endParaRPr>
        </a:p>
      </dgm:t>
    </dgm:pt>
    <dgm:pt modelId="{3713D7AC-4983-4B05-98FD-3D711C401AF9}">
      <dgm:prSet custT="1"/>
      <dgm:spPr/>
      <dgm:t>
        <a:bodyPr/>
        <a:lstStyle/>
        <a:p>
          <a:r>
            <a:rPr lang="en-US" sz="2400" b="1" dirty="0">
              <a:solidFill>
                <a:schemeClr val="tx1"/>
              </a:solidFill>
            </a:rPr>
            <a:t>Bachelor’s Degree</a:t>
          </a:r>
        </a:p>
      </dgm:t>
    </dgm:pt>
    <dgm:pt modelId="{BFE768A6-CD15-4C9C-8485-678943470ED9}" type="parTrans" cxnId="{7BDDBA33-069C-419D-83F1-18963935D47C}">
      <dgm:prSet/>
      <dgm:spPr/>
      <dgm:t>
        <a:bodyPr/>
        <a:lstStyle/>
        <a:p>
          <a:endParaRPr lang="en-US" sz="2800">
            <a:solidFill>
              <a:schemeClr val="tx1"/>
            </a:solidFill>
          </a:endParaRPr>
        </a:p>
      </dgm:t>
    </dgm:pt>
    <dgm:pt modelId="{6DFFCB29-94CD-423B-BAD9-3207BACA0EE6}" type="sibTrans" cxnId="{7BDDBA33-069C-419D-83F1-18963935D47C}">
      <dgm:prSet/>
      <dgm:spPr/>
      <dgm:t>
        <a:bodyPr/>
        <a:lstStyle/>
        <a:p>
          <a:endParaRPr lang="en-US" sz="2800">
            <a:solidFill>
              <a:schemeClr val="tx1"/>
            </a:solidFill>
          </a:endParaRPr>
        </a:p>
      </dgm:t>
    </dgm:pt>
    <dgm:pt modelId="{C07396AC-8ED1-4381-8929-E893DC2ED063}">
      <dgm:prSet custT="1"/>
      <dgm:spPr/>
      <dgm:t>
        <a:bodyPr/>
        <a:lstStyle/>
        <a:p>
          <a:r>
            <a:rPr lang="en-US" sz="2800" b="1" dirty="0">
              <a:solidFill>
                <a:schemeClr val="tx1"/>
              </a:solidFill>
            </a:rPr>
            <a:t>Master’s Degree</a:t>
          </a:r>
        </a:p>
      </dgm:t>
    </dgm:pt>
    <dgm:pt modelId="{B832675C-C4B0-4EB3-BB42-E89100591A19}" type="parTrans" cxnId="{54A7370D-F822-4C8A-89D7-7F6C23E38AEB}">
      <dgm:prSet/>
      <dgm:spPr/>
      <dgm:t>
        <a:bodyPr/>
        <a:lstStyle/>
        <a:p>
          <a:endParaRPr lang="en-US" sz="2800">
            <a:solidFill>
              <a:schemeClr val="tx1"/>
            </a:solidFill>
          </a:endParaRPr>
        </a:p>
      </dgm:t>
    </dgm:pt>
    <dgm:pt modelId="{5605C43E-E28D-422E-BAE5-A310CCE461EA}" type="sibTrans" cxnId="{54A7370D-F822-4C8A-89D7-7F6C23E38AEB}">
      <dgm:prSet/>
      <dgm:spPr/>
      <dgm:t>
        <a:bodyPr/>
        <a:lstStyle/>
        <a:p>
          <a:endParaRPr lang="en-US" sz="2800">
            <a:solidFill>
              <a:schemeClr val="tx1"/>
            </a:solidFill>
          </a:endParaRPr>
        </a:p>
      </dgm:t>
    </dgm:pt>
    <dgm:pt modelId="{41204414-9E0C-4359-BD2A-ABE2EA88D5A6}">
      <dgm:prSet custT="1"/>
      <dgm:spPr/>
      <dgm:t>
        <a:bodyPr anchor="ctr"/>
        <a:lstStyle/>
        <a:p>
          <a:pPr>
            <a:buClr>
              <a:schemeClr val="accent1"/>
            </a:buClr>
            <a:buFont typeface="Arial" panose="020B0604020202020204" pitchFamily="34" charset="0"/>
            <a:buChar char="•"/>
          </a:pPr>
          <a:r>
            <a:rPr lang="en-US" sz="2800" dirty="0">
              <a:solidFill>
                <a:schemeClr val="tx1"/>
              </a:solidFill>
            </a:rPr>
            <a:t>4 years</a:t>
          </a:r>
        </a:p>
      </dgm:t>
    </dgm:pt>
    <dgm:pt modelId="{13A82B4C-3C39-4EE4-B106-ED3B400650AA}" type="parTrans" cxnId="{DC5ECE35-A71B-4F54-9EB1-8C5309B332E9}">
      <dgm:prSet/>
      <dgm:spPr/>
      <dgm:t>
        <a:bodyPr/>
        <a:lstStyle/>
        <a:p>
          <a:endParaRPr lang="en-US" sz="2800">
            <a:solidFill>
              <a:schemeClr val="tx1"/>
            </a:solidFill>
          </a:endParaRPr>
        </a:p>
      </dgm:t>
    </dgm:pt>
    <dgm:pt modelId="{E4466006-C7BA-4E53-A473-1CFDB801E6EA}" type="sibTrans" cxnId="{DC5ECE35-A71B-4F54-9EB1-8C5309B332E9}">
      <dgm:prSet/>
      <dgm:spPr/>
      <dgm:t>
        <a:bodyPr/>
        <a:lstStyle/>
        <a:p>
          <a:endParaRPr lang="en-US" sz="2800">
            <a:solidFill>
              <a:schemeClr val="tx1"/>
            </a:solidFill>
          </a:endParaRPr>
        </a:p>
      </dgm:t>
    </dgm:pt>
    <dgm:pt modelId="{D93D8DA2-14F5-4E4B-99ED-451493A91C49}">
      <dgm:prSet custT="1"/>
      <dgm:spPr/>
      <dgm:t>
        <a:bodyPr anchor="b"/>
        <a:lstStyle/>
        <a:p>
          <a:pPr>
            <a:buClr>
              <a:schemeClr val="accent1"/>
            </a:buClr>
          </a:pPr>
          <a:r>
            <a:rPr lang="en-US" sz="2400" dirty="0">
              <a:solidFill>
                <a:schemeClr val="tx1"/>
              </a:solidFill>
            </a:rPr>
            <a:t>Bachelor’s plus 1-3 years</a:t>
          </a:r>
        </a:p>
      </dgm:t>
    </dgm:pt>
    <dgm:pt modelId="{DB24D81F-7792-440C-85B8-871D7AEF4F8F}" type="parTrans" cxnId="{A57B1139-2AEF-45BA-B535-0F939FFD8EC5}">
      <dgm:prSet/>
      <dgm:spPr/>
      <dgm:t>
        <a:bodyPr/>
        <a:lstStyle/>
        <a:p>
          <a:endParaRPr lang="en-US" sz="2800">
            <a:solidFill>
              <a:schemeClr val="tx1"/>
            </a:solidFill>
          </a:endParaRPr>
        </a:p>
      </dgm:t>
    </dgm:pt>
    <dgm:pt modelId="{D2647E55-1DDD-4571-A380-DBDE6F839499}" type="sibTrans" cxnId="{A57B1139-2AEF-45BA-B535-0F939FFD8EC5}">
      <dgm:prSet/>
      <dgm:spPr/>
      <dgm:t>
        <a:bodyPr/>
        <a:lstStyle/>
        <a:p>
          <a:endParaRPr lang="en-US" sz="2800">
            <a:solidFill>
              <a:schemeClr val="tx1"/>
            </a:solidFill>
          </a:endParaRPr>
        </a:p>
      </dgm:t>
    </dgm:pt>
    <dgm:pt modelId="{EC0786F0-B900-418F-AC94-EB2D09146F1F}" type="pres">
      <dgm:prSet presAssocID="{2B82553E-484D-4D14-9207-65CAF7F89D78}" presName="Name0" presStyleCnt="0">
        <dgm:presLayoutVars>
          <dgm:dir/>
          <dgm:animLvl val="lvl"/>
          <dgm:resizeHandles/>
        </dgm:presLayoutVars>
      </dgm:prSet>
      <dgm:spPr/>
      <dgm:t>
        <a:bodyPr/>
        <a:lstStyle/>
        <a:p>
          <a:endParaRPr lang="en-US"/>
        </a:p>
      </dgm:t>
    </dgm:pt>
    <dgm:pt modelId="{0AD5EA69-B171-4F9C-8886-DB3FB948D489}" type="pres">
      <dgm:prSet presAssocID="{EA8B2356-4DD3-464C-AD15-9EFF7F394FFC}" presName="linNode" presStyleCnt="0"/>
      <dgm:spPr/>
    </dgm:pt>
    <dgm:pt modelId="{2340CFF7-62DF-480E-92CB-DA574CB3869C}" type="pres">
      <dgm:prSet presAssocID="{EA8B2356-4DD3-464C-AD15-9EFF7F394FFC}" presName="parentShp" presStyleLbl="node1" presStyleIdx="0" presStyleCnt="4">
        <dgm:presLayoutVars>
          <dgm:bulletEnabled val="1"/>
        </dgm:presLayoutVars>
      </dgm:prSet>
      <dgm:spPr/>
      <dgm:t>
        <a:bodyPr/>
        <a:lstStyle/>
        <a:p>
          <a:endParaRPr lang="en-US"/>
        </a:p>
      </dgm:t>
    </dgm:pt>
    <dgm:pt modelId="{ECBDAB3D-B07A-4615-8E51-48D76E377D8F}" type="pres">
      <dgm:prSet presAssocID="{EA8B2356-4DD3-464C-AD15-9EFF7F394FFC}" presName="childShp" presStyleLbl="bgAccFollowNode1" presStyleIdx="0" presStyleCnt="4">
        <dgm:presLayoutVars>
          <dgm:bulletEnabled val="1"/>
        </dgm:presLayoutVars>
      </dgm:prSet>
      <dgm:spPr/>
      <dgm:t>
        <a:bodyPr/>
        <a:lstStyle/>
        <a:p>
          <a:endParaRPr lang="en-US"/>
        </a:p>
      </dgm:t>
    </dgm:pt>
    <dgm:pt modelId="{2C9BEB89-2567-40F6-8A57-9D433373D1FA}" type="pres">
      <dgm:prSet presAssocID="{98D7CFEC-E568-4DF1-98F1-1768AB49143A}" presName="spacing" presStyleCnt="0"/>
      <dgm:spPr/>
    </dgm:pt>
    <dgm:pt modelId="{38A01F24-364A-462A-82D3-0E2920A1BA0E}" type="pres">
      <dgm:prSet presAssocID="{AFC989AC-A569-400A-B8B4-AD95DEC1C677}" presName="linNode" presStyleCnt="0"/>
      <dgm:spPr/>
    </dgm:pt>
    <dgm:pt modelId="{77B000D5-811C-4A7E-9789-1BA3751E8DE5}" type="pres">
      <dgm:prSet presAssocID="{AFC989AC-A569-400A-B8B4-AD95DEC1C677}" presName="parentShp" presStyleLbl="node1" presStyleIdx="1" presStyleCnt="4">
        <dgm:presLayoutVars>
          <dgm:bulletEnabled val="1"/>
        </dgm:presLayoutVars>
      </dgm:prSet>
      <dgm:spPr/>
      <dgm:t>
        <a:bodyPr/>
        <a:lstStyle/>
        <a:p>
          <a:endParaRPr lang="en-US"/>
        </a:p>
      </dgm:t>
    </dgm:pt>
    <dgm:pt modelId="{AB55EFDB-4C70-49B3-91D1-3C2F1952C81B}" type="pres">
      <dgm:prSet presAssocID="{AFC989AC-A569-400A-B8B4-AD95DEC1C677}" presName="childShp" presStyleLbl="bgAccFollowNode1" presStyleIdx="1" presStyleCnt="4">
        <dgm:presLayoutVars>
          <dgm:bulletEnabled val="1"/>
        </dgm:presLayoutVars>
      </dgm:prSet>
      <dgm:spPr/>
      <dgm:t>
        <a:bodyPr/>
        <a:lstStyle/>
        <a:p>
          <a:endParaRPr lang="en-US"/>
        </a:p>
      </dgm:t>
    </dgm:pt>
    <dgm:pt modelId="{0A444379-2CCF-42BB-8615-253398270120}" type="pres">
      <dgm:prSet presAssocID="{FAA67643-2DF4-47A8-8801-B96835E55979}" presName="spacing" presStyleCnt="0"/>
      <dgm:spPr/>
    </dgm:pt>
    <dgm:pt modelId="{2C78E099-6320-4E8C-8CA4-D0400A0AF0B3}" type="pres">
      <dgm:prSet presAssocID="{3713D7AC-4983-4B05-98FD-3D711C401AF9}" presName="linNode" presStyleCnt="0"/>
      <dgm:spPr/>
    </dgm:pt>
    <dgm:pt modelId="{1C55F389-ED9D-4EED-9EEB-3C39A44E79E8}" type="pres">
      <dgm:prSet presAssocID="{3713D7AC-4983-4B05-98FD-3D711C401AF9}" presName="parentShp" presStyleLbl="node1" presStyleIdx="2" presStyleCnt="4">
        <dgm:presLayoutVars>
          <dgm:bulletEnabled val="1"/>
        </dgm:presLayoutVars>
      </dgm:prSet>
      <dgm:spPr/>
      <dgm:t>
        <a:bodyPr/>
        <a:lstStyle/>
        <a:p>
          <a:endParaRPr lang="en-US"/>
        </a:p>
      </dgm:t>
    </dgm:pt>
    <dgm:pt modelId="{1A8ED952-E97E-43DF-A89C-701F85E81675}" type="pres">
      <dgm:prSet presAssocID="{3713D7AC-4983-4B05-98FD-3D711C401AF9}" presName="childShp" presStyleLbl="bgAccFollowNode1" presStyleIdx="2" presStyleCnt="4">
        <dgm:presLayoutVars>
          <dgm:bulletEnabled val="1"/>
        </dgm:presLayoutVars>
      </dgm:prSet>
      <dgm:spPr/>
      <dgm:t>
        <a:bodyPr/>
        <a:lstStyle/>
        <a:p>
          <a:endParaRPr lang="en-US"/>
        </a:p>
      </dgm:t>
    </dgm:pt>
    <dgm:pt modelId="{1CB242CC-F596-4297-8834-2D997A36E6BA}" type="pres">
      <dgm:prSet presAssocID="{6DFFCB29-94CD-423B-BAD9-3207BACA0EE6}" presName="spacing" presStyleCnt="0"/>
      <dgm:spPr/>
    </dgm:pt>
    <dgm:pt modelId="{02F2C88F-1D18-4654-8A0C-ED29B11AB764}" type="pres">
      <dgm:prSet presAssocID="{C07396AC-8ED1-4381-8929-E893DC2ED063}" presName="linNode" presStyleCnt="0"/>
      <dgm:spPr/>
    </dgm:pt>
    <dgm:pt modelId="{450ED1C0-4F36-4596-8FF6-918E54CD1101}" type="pres">
      <dgm:prSet presAssocID="{C07396AC-8ED1-4381-8929-E893DC2ED063}" presName="parentShp" presStyleLbl="node1" presStyleIdx="3" presStyleCnt="4">
        <dgm:presLayoutVars>
          <dgm:bulletEnabled val="1"/>
        </dgm:presLayoutVars>
      </dgm:prSet>
      <dgm:spPr/>
      <dgm:t>
        <a:bodyPr/>
        <a:lstStyle/>
        <a:p>
          <a:endParaRPr lang="en-US"/>
        </a:p>
      </dgm:t>
    </dgm:pt>
    <dgm:pt modelId="{68A04411-511A-4788-9D27-930785B7CDEE}" type="pres">
      <dgm:prSet presAssocID="{C07396AC-8ED1-4381-8929-E893DC2ED063}" presName="childShp" presStyleLbl="bgAccFollowNode1" presStyleIdx="3" presStyleCnt="4">
        <dgm:presLayoutVars>
          <dgm:bulletEnabled val="1"/>
        </dgm:presLayoutVars>
      </dgm:prSet>
      <dgm:spPr/>
      <dgm:t>
        <a:bodyPr/>
        <a:lstStyle/>
        <a:p>
          <a:endParaRPr lang="en-US"/>
        </a:p>
      </dgm:t>
    </dgm:pt>
  </dgm:ptLst>
  <dgm:cxnLst>
    <dgm:cxn modelId="{3BED944E-552C-4845-9AF2-1D6B87F959CC}" type="presOf" srcId="{AC0167E6-ADA3-403B-8605-521F704A404B}" destId="{ECBDAB3D-B07A-4615-8E51-48D76E377D8F}" srcOrd="0" destOrd="0" presId="urn:microsoft.com/office/officeart/2005/8/layout/vList6"/>
    <dgm:cxn modelId="{5E4D5189-1AB3-4611-A7B6-52AA33476C09}" type="presOf" srcId="{AFC989AC-A569-400A-B8B4-AD95DEC1C677}" destId="{77B000D5-811C-4A7E-9789-1BA3751E8DE5}" srcOrd="0" destOrd="0" presId="urn:microsoft.com/office/officeart/2005/8/layout/vList6"/>
    <dgm:cxn modelId="{66551E99-E38A-4A41-A97B-5E4236BE15C7}" srcId="{EA8B2356-4DD3-464C-AD15-9EFF7F394FFC}" destId="{AC0167E6-ADA3-403B-8605-521F704A404B}" srcOrd="0" destOrd="0" parTransId="{F29ABDC8-F367-4C7F-B41F-D81C585D296E}" sibTransId="{1CD20DC2-0FDF-4B68-AADD-98DC375FC4B6}"/>
    <dgm:cxn modelId="{7BDDBA33-069C-419D-83F1-18963935D47C}" srcId="{2B82553E-484D-4D14-9207-65CAF7F89D78}" destId="{3713D7AC-4983-4B05-98FD-3D711C401AF9}" srcOrd="2" destOrd="0" parTransId="{BFE768A6-CD15-4C9C-8485-678943470ED9}" sibTransId="{6DFFCB29-94CD-423B-BAD9-3207BACA0EE6}"/>
    <dgm:cxn modelId="{F1AB5B92-D2A0-4F8C-BBF2-C4D16F996585}" type="presOf" srcId="{41204414-9E0C-4359-BD2A-ABE2EA88D5A6}" destId="{1A8ED952-E97E-43DF-A89C-701F85E81675}" srcOrd="0" destOrd="0" presId="urn:microsoft.com/office/officeart/2005/8/layout/vList6"/>
    <dgm:cxn modelId="{A57B1139-2AEF-45BA-B535-0F939FFD8EC5}" srcId="{C07396AC-8ED1-4381-8929-E893DC2ED063}" destId="{D93D8DA2-14F5-4E4B-99ED-451493A91C49}" srcOrd="0" destOrd="0" parTransId="{DB24D81F-7792-440C-85B8-871D7AEF4F8F}" sibTransId="{D2647E55-1DDD-4571-A380-DBDE6F839499}"/>
    <dgm:cxn modelId="{C73748C6-FCBF-42DD-A838-95298BC2A097}" srcId="{2B82553E-484D-4D14-9207-65CAF7F89D78}" destId="{EA8B2356-4DD3-464C-AD15-9EFF7F394FFC}" srcOrd="0" destOrd="0" parTransId="{3E356635-A455-4337-BF26-4AD352EE3538}" sibTransId="{98D7CFEC-E568-4DF1-98F1-1768AB49143A}"/>
    <dgm:cxn modelId="{3C69C4AA-ACBD-4BE1-A9AA-54361E6612AD}" type="presOf" srcId="{77FCD5B5-55C5-4054-8592-F7B6A77A1961}" destId="{AB55EFDB-4C70-49B3-91D1-3C2F1952C81B}" srcOrd="0" destOrd="0" presId="urn:microsoft.com/office/officeart/2005/8/layout/vList6"/>
    <dgm:cxn modelId="{DC5ECE35-A71B-4F54-9EB1-8C5309B332E9}" srcId="{3713D7AC-4983-4B05-98FD-3D711C401AF9}" destId="{41204414-9E0C-4359-BD2A-ABE2EA88D5A6}" srcOrd="0" destOrd="0" parTransId="{13A82B4C-3C39-4EE4-B106-ED3B400650AA}" sibTransId="{E4466006-C7BA-4E53-A473-1CFDB801E6EA}"/>
    <dgm:cxn modelId="{1E0DCA8D-6142-407D-AE5D-6CAF4C4DC3AE}" type="presOf" srcId="{D93D8DA2-14F5-4E4B-99ED-451493A91C49}" destId="{68A04411-511A-4788-9D27-930785B7CDEE}" srcOrd="0" destOrd="0" presId="urn:microsoft.com/office/officeart/2005/8/layout/vList6"/>
    <dgm:cxn modelId="{B450C44A-59C8-4D24-8E31-1F872F3579BD}" type="presOf" srcId="{EA8B2356-4DD3-464C-AD15-9EFF7F394FFC}" destId="{2340CFF7-62DF-480E-92CB-DA574CB3869C}" srcOrd="0" destOrd="0" presId="urn:microsoft.com/office/officeart/2005/8/layout/vList6"/>
    <dgm:cxn modelId="{659FA792-EFA9-4C7E-8A72-8F6BF7A7ADC0}" type="presOf" srcId="{C07396AC-8ED1-4381-8929-E893DC2ED063}" destId="{450ED1C0-4F36-4596-8FF6-918E54CD1101}" srcOrd="0" destOrd="0" presId="urn:microsoft.com/office/officeart/2005/8/layout/vList6"/>
    <dgm:cxn modelId="{54A7370D-F822-4C8A-89D7-7F6C23E38AEB}" srcId="{2B82553E-484D-4D14-9207-65CAF7F89D78}" destId="{C07396AC-8ED1-4381-8929-E893DC2ED063}" srcOrd="3" destOrd="0" parTransId="{B832675C-C4B0-4EB3-BB42-E89100591A19}" sibTransId="{5605C43E-E28D-422E-BAE5-A310CCE461EA}"/>
    <dgm:cxn modelId="{B76CB487-FE81-4FF5-9A14-4DA42899B8DD}" type="presOf" srcId="{3713D7AC-4983-4B05-98FD-3D711C401AF9}" destId="{1C55F389-ED9D-4EED-9EEB-3C39A44E79E8}" srcOrd="0" destOrd="0" presId="urn:microsoft.com/office/officeart/2005/8/layout/vList6"/>
    <dgm:cxn modelId="{E4A08D2D-A6C3-4480-A778-E35768E30058}" srcId="{2B82553E-484D-4D14-9207-65CAF7F89D78}" destId="{AFC989AC-A569-400A-B8B4-AD95DEC1C677}" srcOrd="1" destOrd="0" parTransId="{827DBAEA-DD9C-42F2-A226-7D9C95899865}" sibTransId="{FAA67643-2DF4-47A8-8801-B96835E55979}"/>
    <dgm:cxn modelId="{AF26F0B2-3352-4254-A334-DCC024BB55CE}" type="presOf" srcId="{2B82553E-484D-4D14-9207-65CAF7F89D78}" destId="{EC0786F0-B900-418F-AC94-EB2D09146F1F}" srcOrd="0" destOrd="0" presId="urn:microsoft.com/office/officeart/2005/8/layout/vList6"/>
    <dgm:cxn modelId="{1F700C7C-2244-4C72-A062-9220C26C2297}" srcId="{AFC989AC-A569-400A-B8B4-AD95DEC1C677}" destId="{77FCD5B5-55C5-4054-8592-F7B6A77A1961}" srcOrd="0" destOrd="0" parTransId="{012D46DF-62B4-45DE-BBF8-2D3893B3DA16}" sibTransId="{8D298716-BB1E-4188-9717-C70E2C530A6C}"/>
    <dgm:cxn modelId="{6706B5E8-BAB7-4F9D-B91A-38763A86727C}" type="presParOf" srcId="{EC0786F0-B900-418F-AC94-EB2D09146F1F}" destId="{0AD5EA69-B171-4F9C-8886-DB3FB948D489}" srcOrd="0" destOrd="0" presId="urn:microsoft.com/office/officeart/2005/8/layout/vList6"/>
    <dgm:cxn modelId="{D60802A0-A1FA-4619-AC6F-E345D65DCA04}" type="presParOf" srcId="{0AD5EA69-B171-4F9C-8886-DB3FB948D489}" destId="{2340CFF7-62DF-480E-92CB-DA574CB3869C}" srcOrd="0" destOrd="0" presId="urn:microsoft.com/office/officeart/2005/8/layout/vList6"/>
    <dgm:cxn modelId="{A9F23714-2C8B-4EA8-8DA5-F22BD998AC81}" type="presParOf" srcId="{0AD5EA69-B171-4F9C-8886-DB3FB948D489}" destId="{ECBDAB3D-B07A-4615-8E51-48D76E377D8F}" srcOrd="1" destOrd="0" presId="urn:microsoft.com/office/officeart/2005/8/layout/vList6"/>
    <dgm:cxn modelId="{A3F02E3C-E014-4A1F-BAB3-A78A0850A508}" type="presParOf" srcId="{EC0786F0-B900-418F-AC94-EB2D09146F1F}" destId="{2C9BEB89-2567-40F6-8A57-9D433373D1FA}" srcOrd="1" destOrd="0" presId="urn:microsoft.com/office/officeart/2005/8/layout/vList6"/>
    <dgm:cxn modelId="{E153C031-9516-406E-B426-7F7094F08F75}" type="presParOf" srcId="{EC0786F0-B900-418F-AC94-EB2D09146F1F}" destId="{38A01F24-364A-462A-82D3-0E2920A1BA0E}" srcOrd="2" destOrd="0" presId="urn:microsoft.com/office/officeart/2005/8/layout/vList6"/>
    <dgm:cxn modelId="{A3A3C90B-5F59-46B3-B84A-B281BC2F2199}" type="presParOf" srcId="{38A01F24-364A-462A-82D3-0E2920A1BA0E}" destId="{77B000D5-811C-4A7E-9789-1BA3751E8DE5}" srcOrd="0" destOrd="0" presId="urn:microsoft.com/office/officeart/2005/8/layout/vList6"/>
    <dgm:cxn modelId="{9054F50C-68F0-42EE-B13C-0CF0469051D0}" type="presParOf" srcId="{38A01F24-364A-462A-82D3-0E2920A1BA0E}" destId="{AB55EFDB-4C70-49B3-91D1-3C2F1952C81B}" srcOrd="1" destOrd="0" presId="urn:microsoft.com/office/officeart/2005/8/layout/vList6"/>
    <dgm:cxn modelId="{EFA8667C-8180-4209-A4B3-9DE52952165C}" type="presParOf" srcId="{EC0786F0-B900-418F-AC94-EB2D09146F1F}" destId="{0A444379-2CCF-42BB-8615-253398270120}" srcOrd="3" destOrd="0" presId="urn:microsoft.com/office/officeart/2005/8/layout/vList6"/>
    <dgm:cxn modelId="{4F8E0CA7-A462-4927-B99F-07400F5035A0}" type="presParOf" srcId="{EC0786F0-B900-418F-AC94-EB2D09146F1F}" destId="{2C78E099-6320-4E8C-8CA4-D0400A0AF0B3}" srcOrd="4" destOrd="0" presId="urn:microsoft.com/office/officeart/2005/8/layout/vList6"/>
    <dgm:cxn modelId="{5967193D-5790-484B-BF47-610C642B7F8F}" type="presParOf" srcId="{2C78E099-6320-4E8C-8CA4-D0400A0AF0B3}" destId="{1C55F389-ED9D-4EED-9EEB-3C39A44E79E8}" srcOrd="0" destOrd="0" presId="urn:microsoft.com/office/officeart/2005/8/layout/vList6"/>
    <dgm:cxn modelId="{43B4FDAF-7061-4322-8195-96B086969A51}" type="presParOf" srcId="{2C78E099-6320-4E8C-8CA4-D0400A0AF0B3}" destId="{1A8ED952-E97E-43DF-A89C-701F85E81675}" srcOrd="1" destOrd="0" presId="urn:microsoft.com/office/officeart/2005/8/layout/vList6"/>
    <dgm:cxn modelId="{A161D08D-2C51-48FA-9ED2-1CAF45E78CB6}" type="presParOf" srcId="{EC0786F0-B900-418F-AC94-EB2D09146F1F}" destId="{1CB242CC-F596-4297-8834-2D997A36E6BA}" srcOrd="5" destOrd="0" presId="urn:microsoft.com/office/officeart/2005/8/layout/vList6"/>
    <dgm:cxn modelId="{20DB1BC2-EE30-4714-9666-67055CB6D9EB}" type="presParOf" srcId="{EC0786F0-B900-418F-AC94-EB2D09146F1F}" destId="{02F2C88F-1D18-4654-8A0C-ED29B11AB764}" srcOrd="6" destOrd="0" presId="urn:microsoft.com/office/officeart/2005/8/layout/vList6"/>
    <dgm:cxn modelId="{F79BF29F-D521-47F8-8F08-2B809091E537}" type="presParOf" srcId="{02F2C88F-1D18-4654-8A0C-ED29B11AB764}" destId="{450ED1C0-4F36-4596-8FF6-918E54CD1101}" srcOrd="0" destOrd="0" presId="urn:microsoft.com/office/officeart/2005/8/layout/vList6"/>
    <dgm:cxn modelId="{4728CFEA-3D78-434B-8738-DC2024A4CCE9}" type="presParOf" srcId="{02F2C88F-1D18-4654-8A0C-ED29B11AB764}" destId="{68A04411-511A-4788-9D27-930785B7CDE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B15A69-EA8A-458C-984B-4FFA3D933BF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979433A-720C-4549-8A79-C203F79193A5}">
      <dgm:prSet phldrT="[Text]" custT="1"/>
      <dgm:spPr/>
      <dgm:t>
        <a:bodyPr/>
        <a:lstStyle/>
        <a:p>
          <a:pPr algn="ctr"/>
          <a:r>
            <a:rPr lang="en-US" sz="2400" dirty="0">
              <a:solidFill>
                <a:schemeClr val="tx1"/>
              </a:solidFill>
            </a:rPr>
            <a:t>Money from </a:t>
          </a:r>
          <a:r>
            <a:rPr lang="en-US" sz="2400" b="1" i="1" dirty="0">
              <a:solidFill>
                <a:schemeClr val="tx1"/>
              </a:solidFill>
            </a:rPr>
            <a:t>various sources </a:t>
          </a:r>
          <a:r>
            <a:rPr lang="en-US" sz="2400" dirty="0">
              <a:solidFill>
                <a:schemeClr val="tx1"/>
              </a:solidFill>
            </a:rPr>
            <a:t>to help you pay for college</a:t>
          </a:r>
        </a:p>
      </dgm:t>
    </dgm:pt>
    <dgm:pt modelId="{148C1772-248B-4879-9DFD-67519C6CA8AD}" type="sibTrans" cxnId="{5F9942E3-C992-4238-953C-0CC5661189F8}">
      <dgm:prSet/>
      <dgm:spPr/>
      <dgm:t>
        <a:bodyPr/>
        <a:lstStyle/>
        <a:p>
          <a:pPr algn="ctr"/>
          <a:endParaRPr lang="en-US" sz="2400">
            <a:solidFill>
              <a:schemeClr val="tx1"/>
            </a:solidFill>
          </a:endParaRPr>
        </a:p>
      </dgm:t>
    </dgm:pt>
    <dgm:pt modelId="{6FFA972C-3EE5-4A82-858E-5CFC4A49CAD7}" type="parTrans" cxnId="{5F9942E3-C992-4238-953C-0CC5661189F8}">
      <dgm:prSet/>
      <dgm:spPr/>
      <dgm:t>
        <a:bodyPr/>
        <a:lstStyle/>
        <a:p>
          <a:pPr algn="ctr"/>
          <a:endParaRPr lang="en-US" sz="2400">
            <a:solidFill>
              <a:schemeClr val="tx1"/>
            </a:solidFill>
          </a:endParaRPr>
        </a:p>
      </dgm:t>
    </dgm:pt>
    <dgm:pt modelId="{96E4050F-25A6-4E24-A57B-A0D6445252E8}">
      <dgm:prSet phldrT="[Text]" custT="1"/>
      <dgm:spPr/>
      <dgm:t>
        <a:bodyPr/>
        <a:lstStyle/>
        <a:p>
          <a:pPr algn="ctr"/>
          <a:r>
            <a:rPr lang="en-US" sz="2400" dirty="0">
              <a:solidFill>
                <a:schemeClr val="tx1"/>
              </a:solidFill>
            </a:rPr>
            <a:t>Makes college </a:t>
          </a:r>
          <a:r>
            <a:rPr lang="en-US" sz="2400" b="1" i="1" dirty="0">
              <a:solidFill>
                <a:schemeClr val="tx1"/>
              </a:solidFill>
            </a:rPr>
            <a:t>affordable</a:t>
          </a:r>
        </a:p>
      </dgm:t>
    </dgm:pt>
    <dgm:pt modelId="{5313C02A-B05D-450D-8B0E-204A49BA04FE}" type="sibTrans" cxnId="{B282A4E2-9283-4123-884F-E1BE3CE16685}">
      <dgm:prSet/>
      <dgm:spPr/>
      <dgm:t>
        <a:bodyPr/>
        <a:lstStyle/>
        <a:p>
          <a:pPr algn="ctr"/>
          <a:endParaRPr lang="en-US" sz="2400">
            <a:solidFill>
              <a:schemeClr val="tx1"/>
            </a:solidFill>
          </a:endParaRPr>
        </a:p>
      </dgm:t>
    </dgm:pt>
    <dgm:pt modelId="{C66639B9-DF64-4017-AFFB-62D8A84C7750}" type="parTrans" cxnId="{B282A4E2-9283-4123-884F-E1BE3CE16685}">
      <dgm:prSet/>
      <dgm:spPr/>
      <dgm:t>
        <a:bodyPr/>
        <a:lstStyle/>
        <a:p>
          <a:pPr algn="ctr"/>
          <a:endParaRPr lang="en-US" sz="2400">
            <a:solidFill>
              <a:schemeClr val="tx1"/>
            </a:solidFill>
          </a:endParaRPr>
        </a:p>
      </dgm:t>
    </dgm:pt>
    <dgm:pt modelId="{324A693D-1729-4789-A53A-5FBE33F6EE75}">
      <dgm:prSet phldrT="[Text]" custT="1"/>
      <dgm:spPr/>
      <dgm:t>
        <a:bodyPr/>
        <a:lstStyle/>
        <a:p>
          <a:pPr algn="ctr"/>
          <a:r>
            <a:rPr lang="en-US" sz="2400" b="1" i="1" dirty="0">
              <a:solidFill>
                <a:schemeClr val="tx1"/>
              </a:solidFill>
            </a:rPr>
            <a:t>Helps cover the gap</a:t>
          </a:r>
          <a:r>
            <a:rPr lang="en-US" sz="2400" dirty="0">
              <a:solidFill>
                <a:schemeClr val="tx1"/>
              </a:solidFill>
            </a:rPr>
            <a:t> between what you can afford to pay and the cost of college</a:t>
          </a:r>
        </a:p>
      </dgm:t>
    </dgm:pt>
    <dgm:pt modelId="{E24100C6-E0CE-40BB-BB4D-65C1A78CB352}" type="sibTrans" cxnId="{6AE1AECE-7364-4985-8078-3D58B2FCBA0F}">
      <dgm:prSet/>
      <dgm:spPr/>
      <dgm:t>
        <a:bodyPr/>
        <a:lstStyle/>
        <a:p>
          <a:pPr algn="ctr"/>
          <a:endParaRPr lang="en-US" sz="2400">
            <a:solidFill>
              <a:schemeClr val="tx1"/>
            </a:solidFill>
          </a:endParaRPr>
        </a:p>
      </dgm:t>
    </dgm:pt>
    <dgm:pt modelId="{35FFAEDD-7A42-413A-ABC1-D2C090555D0C}" type="parTrans" cxnId="{6AE1AECE-7364-4985-8078-3D58B2FCBA0F}">
      <dgm:prSet/>
      <dgm:spPr/>
      <dgm:t>
        <a:bodyPr/>
        <a:lstStyle/>
        <a:p>
          <a:pPr algn="ctr"/>
          <a:endParaRPr lang="en-US" sz="2400">
            <a:solidFill>
              <a:schemeClr val="tx1"/>
            </a:solidFill>
          </a:endParaRPr>
        </a:p>
      </dgm:t>
    </dgm:pt>
    <dgm:pt modelId="{2D756B5C-7F60-4840-A427-AFBFCEBB1706}">
      <dgm:prSet custT="1"/>
      <dgm:spPr/>
      <dgm:t>
        <a:bodyPr/>
        <a:lstStyle/>
        <a:p>
          <a:pPr algn="ctr"/>
          <a:r>
            <a:rPr lang="en-US" sz="2400" dirty="0">
              <a:solidFill>
                <a:schemeClr val="tx1"/>
              </a:solidFill>
            </a:rPr>
            <a:t>Can be </a:t>
          </a:r>
          <a:r>
            <a:rPr lang="en-US" sz="2400" b="1" i="1" dirty="0">
              <a:solidFill>
                <a:schemeClr val="tx1"/>
              </a:solidFill>
            </a:rPr>
            <a:t>given, borrowed, or earned</a:t>
          </a:r>
        </a:p>
      </dgm:t>
    </dgm:pt>
    <dgm:pt modelId="{19EBB34D-2F36-4EF9-A9B6-4858947EB2E4}" type="sibTrans" cxnId="{E257E106-5E59-4BE6-B35B-C61567790507}">
      <dgm:prSet/>
      <dgm:spPr/>
      <dgm:t>
        <a:bodyPr/>
        <a:lstStyle/>
        <a:p>
          <a:pPr algn="ctr"/>
          <a:endParaRPr lang="en-US" sz="2400">
            <a:solidFill>
              <a:schemeClr val="tx1"/>
            </a:solidFill>
          </a:endParaRPr>
        </a:p>
      </dgm:t>
    </dgm:pt>
    <dgm:pt modelId="{0B24C32C-5F01-4B02-A4C4-D98F45A1800E}" type="parTrans" cxnId="{E257E106-5E59-4BE6-B35B-C61567790507}">
      <dgm:prSet/>
      <dgm:spPr/>
      <dgm:t>
        <a:bodyPr/>
        <a:lstStyle/>
        <a:p>
          <a:pPr algn="ctr"/>
          <a:endParaRPr lang="en-US" sz="2400">
            <a:solidFill>
              <a:schemeClr val="tx1"/>
            </a:solidFill>
          </a:endParaRPr>
        </a:p>
      </dgm:t>
    </dgm:pt>
    <dgm:pt modelId="{8D704D6A-91FE-4631-9B00-99A183242983}" type="pres">
      <dgm:prSet presAssocID="{CDB15A69-EA8A-458C-984B-4FFA3D933BF9}" presName="linear" presStyleCnt="0">
        <dgm:presLayoutVars>
          <dgm:animLvl val="lvl"/>
          <dgm:resizeHandles val="exact"/>
        </dgm:presLayoutVars>
      </dgm:prSet>
      <dgm:spPr/>
      <dgm:t>
        <a:bodyPr/>
        <a:lstStyle/>
        <a:p>
          <a:endParaRPr lang="en-US"/>
        </a:p>
      </dgm:t>
    </dgm:pt>
    <dgm:pt modelId="{D2F3E57D-A4EB-4ECC-8C6E-635E98023716}" type="pres">
      <dgm:prSet presAssocID="{C979433A-720C-4549-8A79-C203F79193A5}" presName="parentText" presStyleLbl="node1" presStyleIdx="0" presStyleCnt="4">
        <dgm:presLayoutVars>
          <dgm:chMax val="0"/>
          <dgm:bulletEnabled val="1"/>
        </dgm:presLayoutVars>
      </dgm:prSet>
      <dgm:spPr/>
      <dgm:t>
        <a:bodyPr/>
        <a:lstStyle/>
        <a:p>
          <a:endParaRPr lang="en-US"/>
        </a:p>
      </dgm:t>
    </dgm:pt>
    <dgm:pt modelId="{46811A85-ABAA-4039-92E1-B7FAC18394AA}" type="pres">
      <dgm:prSet presAssocID="{148C1772-248B-4879-9DFD-67519C6CA8AD}" presName="spacer" presStyleCnt="0"/>
      <dgm:spPr/>
    </dgm:pt>
    <dgm:pt modelId="{D6DAE835-F982-4373-815B-8D6D391FA6DC}" type="pres">
      <dgm:prSet presAssocID="{96E4050F-25A6-4E24-A57B-A0D6445252E8}" presName="parentText" presStyleLbl="node1" presStyleIdx="1" presStyleCnt="4">
        <dgm:presLayoutVars>
          <dgm:chMax val="0"/>
          <dgm:bulletEnabled val="1"/>
        </dgm:presLayoutVars>
      </dgm:prSet>
      <dgm:spPr/>
      <dgm:t>
        <a:bodyPr/>
        <a:lstStyle/>
        <a:p>
          <a:endParaRPr lang="en-US"/>
        </a:p>
      </dgm:t>
    </dgm:pt>
    <dgm:pt modelId="{CFDA1EA5-107F-4CB6-8DB5-96F964EB3402}" type="pres">
      <dgm:prSet presAssocID="{5313C02A-B05D-450D-8B0E-204A49BA04FE}" presName="spacer" presStyleCnt="0"/>
      <dgm:spPr/>
    </dgm:pt>
    <dgm:pt modelId="{581A56EC-931A-4836-B597-B34BA3A39B8A}" type="pres">
      <dgm:prSet presAssocID="{324A693D-1729-4789-A53A-5FBE33F6EE75}" presName="parentText" presStyleLbl="node1" presStyleIdx="2" presStyleCnt="4">
        <dgm:presLayoutVars>
          <dgm:chMax val="0"/>
          <dgm:bulletEnabled val="1"/>
        </dgm:presLayoutVars>
      </dgm:prSet>
      <dgm:spPr/>
      <dgm:t>
        <a:bodyPr/>
        <a:lstStyle/>
        <a:p>
          <a:endParaRPr lang="en-US"/>
        </a:p>
      </dgm:t>
    </dgm:pt>
    <dgm:pt modelId="{ABF0EAA3-1F3D-4C12-BA49-EE8F3B88DFD3}" type="pres">
      <dgm:prSet presAssocID="{E24100C6-E0CE-40BB-BB4D-65C1A78CB352}" presName="spacer" presStyleCnt="0"/>
      <dgm:spPr/>
    </dgm:pt>
    <dgm:pt modelId="{CF59572A-DAB5-4159-8891-ADF41EFEFFD1}" type="pres">
      <dgm:prSet presAssocID="{2D756B5C-7F60-4840-A427-AFBFCEBB1706}" presName="parentText" presStyleLbl="node1" presStyleIdx="3" presStyleCnt="4">
        <dgm:presLayoutVars>
          <dgm:chMax val="0"/>
          <dgm:bulletEnabled val="1"/>
        </dgm:presLayoutVars>
      </dgm:prSet>
      <dgm:spPr/>
      <dgm:t>
        <a:bodyPr/>
        <a:lstStyle/>
        <a:p>
          <a:endParaRPr lang="en-US"/>
        </a:p>
      </dgm:t>
    </dgm:pt>
  </dgm:ptLst>
  <dgm:cxnLst>
    <dgm:cxn modelId="{6AE1AECE-7364-4985-8078-3D58B2FCBA0F}" srcId="{CDB15A69-EA8A-458C-984B-4FFA3D933BF9}" destId="{324A693D-1729-4789-A53A-5FBE33F6EE75}" srcOrd="2" destOrd="0" parTransId="{35FFAEDD-7A42-413A-ABC1-D2C090555D0C}" sibTransId="{E24100C6-E0CE-40BB-BB4D-65C1A78CB352}"/>
    <dgm:cxn modelId="{E257E106-5E59-4BE6-B35B-C61567790507}" srcId="{CDB15A69-EA8A-458C-984B-4FFA3D933BF9}" destId="{2D756B5C-7F60-4840-A427-AFBFCEBB1706}" srcOrd="3" destOrd="0" parTransId="{0B24C32C-5F01-4B02-A4C4-D98F45A1800E}" sibTransId="{19EBB34D-2F36-4EF9-A9B6-4858947EB2E4}"/>
    <dgm:cxn modelId="{851052AD-550F-4F58-BF7A-AA4BBEBF96AC}" type="presOf" srcId="{CDB15A69-EA8A-458C-984B-4FFA3D933BF9}" destId="{8D704D6A-91FE-4631-9B00-99A183242983}" srcOrd="0" destOrd="0" presId="urn:microsoft.com/office/officeart/2005/8/layout/vList2"/>
    <dgm:cxn modelId="{B282A4E2-9283-4123-884F-E1BE3CE16685}" srcId="{CDB15A69-EA8A-458C-984B-4FFA3D933BF9}" destId="{96E4050F-25A6-4E24-A57B-A0D6445252E8}" srcOrd="1" destOrd="0" parTransId="{C66639B9-DF64-4017-AFFB-62D8A84C7750}" sibTransId="{5313C02A-B05D-450D-8B0E-204A49BA04FE}"/>
    <dgm:cxn modelId="{4D609DFD-F89E-4D6D-9EB6-4A48B0F923B4}" type="presOf" srcId="{324A693D-1729-4789-A53A-5FBE33F6EE75}" destId="{581A56EC-931A-4836-B597-B34BA3A39B8A}" srcOrd="0" destOrd="0" presId="urn:microsoft.com/office/officeart/2005/8/layout/vList2"/>
    <dgm:cxn modelId="{1AF45D08-8682-4DA3-A257-D78CBDED70A0}" type="presOf" srcId="{2D756B5C-7F60-4840-A427-AFBFCEBB1706}" destId="{CF59572A-DAB5-4159-8891-ADF41EFEFFD1}" srcOrd="0" destOrd="0" presId="urn:microsoft.com/office/officeart/2005/8/layout/vList2"/>
    <dgm:cxn modelId="{04737796-5314-418E-A909-7BB7E1D47E66}" type="presOf" srcId="{96E4050F-25A6-4E24-A57B-A0D6445252E8}" destId="{D6DAE835-F982-4373-815B-8D6D391FA6DC}" srcOrd="0" destOrd="0" presId="urn:microsoft.com/office/officeart/2005/8/layout/vList2"/>
    <dgm:cxn modelId="{89B983D8-3F9F-4988-948E-C2A5D0CE8411}" type="presOf" srcId="{C979433A-720C-4549-8A79-C203F79193A5}" destId="{D2F3E57D-A4EB-4ECC-8C6E-635E98023716}" srcOrd="0" destOrd="0" presId="urn:microsoft.com/office/officeart/2005/8/layout/vList2"/>
    <dgm:cxn modelId="{5F9942E3-C992-4238-953C-0CC5661189F8}" srcId="{CDB15A69-EA8A-458C-984B-4FFA3D933BF9}" destId="{C979433A-720C-4549-8A79-C203F79193A5}" srcOrd="0" destOrd="0" parTransId="{6FFA972C-3EE5-4A82-858E-5CFC4A49CAD7}" sibTransId="{148C1772-248B-4879-9DFD-67519C6CA8AD}"/>
    <dgm:cxn modelId="{43401A41-AB23-43AF-A964-011B2337F8D6}" type="presParOf" srcId="{8D704D6A-91FE-4631-9B00-99A183242983}" destId="{D2F3E57D-A4EB-4ECC-8C6E-635E98023716}" srcOrd="0" destOrd="0" presId="urn:microsoft.com/office/officeart/2005/8/layout/vList2"/>
    <dgm:cxn modelId="{15A8AF11-A971-4AAF-BFF6-E917C33BF4D6}" type="presParOf" srcId="{8D704D6A-91FE-4631-9B00-99A183242983}" destId="{46811A85-ABAA-4039-92E1-B7FAC18394AA}" srcOrd="1" destOrd="0" presId="urn:microsoft.com/office/officeart/2005/8/layout/vList2"/>
    <dgm:cxn modelId="{37C97545-755F-42FC-A4A2-F4848046F81D}" type="presParOf" srcId="{8D704D6A-91FE-4631-9B00-99A183242983}" destId="{D6DAE835-F982-4373-815B-8D6D391FA6DC}" srcOrd="2" destOrd="0" presId="urn:microsoft.com/office/officeart/2005/8/layout/vList2"/>
    <dgm:cxn modelId="{D99284F2-C143-4B67-93CE-BC30F666E3BC}" type="presParOf" srcId="{8D704D6A-91FE-4631-9B00-99A183242983}" destId="{CFDA1EA5-107F-4CB6-8DB5-96F964EB3402}" srcOrd="3" destOrd="0" presId="urn:microsoft.com/office/officeart/2005/8/layout/vList2"/>
    <dgm:cxn modelId="{08411F28-3693-41F9-A556-333957EADE7A}" type="presParOf" srcId="{8D704D6A-91FE-4631-9B00-99A183242983}" destId="{581A56EC-931A-4836-B597-B34BA3A39B8A}" srcOrd="4" destOrd="0" presId="urn:microsoft.com/office/officeart/2005/8/layout/vList2"/>
    <dgm:cxn modelId="{4F72211D-0173-4CD7-880D-9226FCA997E6}" type="presParOf" srcId="{8D704D6A-91FE-4631-9B00-99A183242983}" destId="{ABF0EAA3-1F3D-4C12-BA49-EE8F3B88DFD3}" srcOrd="5" destOrd="0" presId="urn:microsoft.com/office/officeart/2005/8/layout/vList2"/>
    <dgm:cxn modelId="{5A7844EE-218D-4F7A-9628-A62AA50C4B71}" type="presParOf" srcId="{8D704D6A-91FE-4631-9B00-99A183242983}" destId="{CF59572A-DAB5-4159-8891-ADF41EFEFFD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37288B-A2C8-4AEA-BCB4-ABB458A22377}"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US"/>
        </a:p>
      </dgm:t>
    </dgm:pt>
    <dgm:pt modelId="{54AD3D26-204A-4AFE-BB7C-CE17C2F2F476}">
      <dgm:prSet phldrT="[Text]" custT="1"/>
      <dgm:spPr/>
      <dgm:t>
        <a:bodyPr/>
        <a:lstStyle/>
        <a:p>
          <a:r>
            <a:rPr lang="en-US" sz="2800" b="1" dirty="0">
              <a:solidFill>
                <a:schemeClr val="tx1"/>
              </a:solidFill>
            </a:rPr>
            <a:t>Gift Aid </a:t>
          </a:r>
          <a:br>
            <a:rPr lang="en-US" sz="2800" b="1" dirty="0">
              <a:solidFill>
                <a:schemeClr val="tx1"/>
              </a:solidFill>
            </a:rPr>
          </a:br>
          <a:r>
            <a:rPr lang="en-US" sz="2000" b="1" dirty="0">
              <a:solidFill>
                <a:schemeClr val="tx1"/>
              </a:solidFill>
            </a:rPr>
            <a:t>(Given)</a:t>
          </a:r>
        </a:p>
      </dgm:t>
    </dgm:pt>
    <dgm:pt modelId="{7D845F7F-D5CB-43C1-9A10-6AD8BE5C88EA}" type="parTrans" cxnId="{B8946350-F5ED-4F5F-854A-30E60905EEA7}">
      <dgm:prSet/>
      <dgm:spPr/>
      <dgm:t>
        <a:bodyPr/>
        <a:lstStyle/>
        <a:p>
          <a:endParaRPr lang="en-US" sz="2800">
            <a:solidFill>
              <a:schemeClr val="tx1"/>
            </a:solidFill>
          </a:endParaRPr>
        </a:p>
      </dgm:t>
    </dgm:pt>
    <dgm:pt modelId="{9F5F53ED-4996-48CB-8F3E-08614A2379E6}" type="sibTrans" cxnId="{B8946350-F5ED-4F5F-854A-30E60905EEA7}">
      <dgm:prSet/>
      <dgm:spPr/>
      <dgm:t>
        <a:bodyPr/>
        <a:lstStyle/>
        <a:p>
          <a:endParaRPr lang="en-US" sz="2800">
            <a:solidFill>
              <a:schemeClr val="tx1"/>
            </a:solidFill>
          </a:endParaRPr>
        </a:p>
      </dgm:t>
    </dgm:pt>
    <dgm:pt modelId="{295D8D0E-E8E3-4031-8E15-D58A621556A6}">
      <dgm:prSet phldrT="[Text]" custT="1"/>
      <dgm:spPr/>
      <dgm:t>
        <a:bodyPr anchor="ctr"/>
        <a:lstStyle/>
        <a:p>
          <a:pPr>
            <a:buClr>
              <a:schemeClr val="accent1"/>
            </a:buClr>
          </a:pPr>
          <a:r>
            <a:rPr lang="en-US" sz="2800" dirty="0">
              <a:solidFill>
                <a:schemeClr val="tx1"/>
              </a:solidFill>
            </a:rPr>
            <a:t>Grants</a:t>
          </a:r>
        </a:p>
      </dgm:t>
    </dgm:pt>
    <dgm:pt modelId="{29E2E4B3-C52D-4F90-BCC8-DCE2C701B500}" type="parTrans" cxnId="{1B3463B8-393D-43E8-A788-D13182E35546}">
      <dgm:prSet/>
      <dgm:spPr/>
      <dgm:t>
        <a:bodyPr/>
        <a:lstStyle/>
        <a:p>
          <a:endParaRPr lang="en-US" sz="2800">
            <a:solidFill>
              <a:schemeClr val="tx1"/>
            </a:solidFill>
          </a:endParaRPr>
        </a:p>
      </dgm:t>
    </dgm:pt>
    <dgm:pt modelId="{D3B60A1D-3AB7-46C9-A482-815E600E6994}" type="sibTrans" cxnId="{1B3463B8-393D-43E8-A788-D13182E35546}">
      <dgm:prSet/>
      <dgm:spPr/>
      <dgm:t>
        <a:bodyPr/>
        <a:lstStyle/>
        <a:p>
          <a:endParaRPr lang="en-US" sz="2800">
            <a:solidFill>
              <a:schemeClr val="tx1"/>
            </a:solidFill>
          </a:endParaRPr>
        </a:p>
      </dgm:t>
    </dgm:pt>
    <dgm:pt modelId="{8582D374-DD60-475A-B1E3-1C51F688446E}">
      <dgm:prSet phldrT="[Text]" custT="1"/>
      <dgm:spPr/>
      <dgm:t>
        <a:bodyPr anchor="ctr"/>
        <a:lstStyle/>
        <a:p>
          <a:pPr>
            <a:buClr>
              <a:schemeClr val="accent1"/>
            </a:buClr>
          </a:pPr>
          <a:r>
            <a:rPr lang="en-US" sz="2800" dirty="0">
              <a:solidFill>
                <a:schemeClr val="tx1"/>
              </a:solidFill>
            </a:rPr>
            <a:t>Scholarships</a:t>
          </a:r>
        </a:p>
      </dgm:t>
    </dgm:pt>
    <dgm:pt modelId="{9FAAC03B-4EEE-4747-8D87-A29B54D941FF}" type="parTrans" cxnId="{37AC3F1B-6B81-468A-BB16-66B090C500CC}">
      <dgm:prSet/>
      <dgm:spPr/>
      <dgm:t>
        <a:bodyPr/>
        <a:lstStyle/>
        <a:p>
          <a:endParaRPr lang="en-US" sz="2800">
            <a:solidFill>
              <a:schemeClr val="tx1"/>
            </a:solidFill>
          </a:endParaRPr>
        </a:p>
      </dgm:t>
    </dgm:pt>
    <dgm:pt modelId="{BED62ABD-D247-4EA0-B110-2391658A103A}" type="sibTrans" cxnId="{37AC3F1B-6B81-468A-BB16-66B090C500CC}">
      <dgm:prSet/>
      <dgm:spPr/>
      <dgm:t>
        <a:bodyPr/>
        <a:lstStyle/>
        <a:p>
          <a:endParaRPr lang="en-US" sz="2800">
            <a:solidFill>
              <a:schemeClr val="tx1"/>
            </a:solidFill>
          </a:endParaRPr>
        </a:p>
      </dgm:t>
    </dgm:pt>
    <dgm:pt modelId="{1CDA422F-C991-4F15-974A-65671E80CBEF}">
      <dgm:prSet phldrT="[Text]" custT="1"/>
      <dgm:spPr/>
      <dgm:t>
        <a:bodyPr/>
        <a:lstStyle/>
        <a:p>
          <a:r>
            <a:rPr lang="en-US" sz="2400" b="1" dirty="0">
              <a:solidFill>
                <a:schemeClr val="tx1"/>
              </a:solidFill>
            </a:rPr>
            <a:t>Self-Help Aid </a:t>
          </a:r>
          <a:r>
            <a:rPr lang="en-US" sz="1800" b="1" dirty="0">
              <a:solidFill>
                <a:schemeClr val="tx1"/>
              </a:solidFill>
            </a:rPr>
            <a:t>(Borrowed/earned)</a:t>
          </a:r>
          <a:endParaRPr lang="en-US" sz="2400" b="1" dirty="0">
            <a:solidFill>
              <a:schemeClr val="tx1"/>
            </a:solidFill>
          </a:endParaRPr>
        </a:p>
      </dgm:t>
    </dgm:pt>
    <dgm:pt modelId="{F88B2EE1-847E-4E9D-8791-B14ED87F388F}" type="parTrans" cxnId="{649DCD82-A137-4D65-96BE-D315344CD4E3}">
      <dgm:prSet/>
      <dgm:spPr/>
      <dgm:t>
        <a:bodyPr/>
        <a:lstStyle/>
        <a:p>
          <a:endParaRPr lang="en-US" sz="2800">
            <a:solidFill>
              <a:schemeClr val="tx1"/>
            </a:solidFill>
          </a:endParaRPr>
        </a:p>
      </dgm:t>
    </dgm:pt>
    <dgm:pt modelId="{0F6E0D16-5668-4850-8AF5-C7C859D9E7F7}" type="sibTrans" cxnId="{649DCD82-A137-4D65-96BE-D315344CD4E3}">
      <dgm:prSet/>
      <dgm:spPr/>
      <dgm:t>
        <a:bodyPr/>
        <a:lstStyle/>
        <a:p>
          <a:endParaRPr lang="en-US" sz="2800">
            <a:solidFill>
              <a:schemeClr val="tx1"/>
            </a:solidFill>
          </a:endParaRPr>
        </a:p>
      </dgm:t>
    </dgm:pt>
    <dgm:pt modelId="{52476DD9-E6A2-4AA8-8997-2B5E3970AE1B}">
      <dgm:prSet phldrT="[Text]" custT="1"/>
      <dgm:spPr/>
      <dgm:t>
        <a:bodyPr anchor="ctr"/>
        <a:lstStyle/>
        <a:p>
          <a:pPr>
            <a:buClr>
              <a:schemeClr val="accent1"/>
            </a:buClr>
          </a:pPr>
          <a:r>
            <a:rPr lang="en-US" sz="2800" dirty="0">
              <a:solidFill>
                <a:schemeClr val="tx1"/>
              </a:solidFill>
            </a:rPr>
            <a:t>Federal Student Loans</a:t>
          </a:r>
        </a:p>
      </dgm:t>
    </dgm:pt>
    <dgm:pt modelId="{08A7E05F-F309-4336-A5F8-5E500FA6A8AA}" type="parTrans" cxnId="{B73629E1-F6F0-4ABC-97B2-4788C1D60C5C}">
      <dgm:prSet/>
      <dgm:spPr/>
      <dgm:t>
        <a:bodyPr/>
        <a:lstStyle/>
        <a:p>
          <a:endParaRPr lang="en-US" sz="2800">
            <a:solidFill>
              <a:schemeClr val="tx1"/>
            </a:solidFill>
          </a:endParaRPr>
        </a:p>
      </dgm:t>
    </dgm:pt>
    <dgm:pt modelId="{7401C8A9-40AC-485A-A320-8553F1677E51}" type="sibTrans" cxnId="{B73629E1-F6F0-4ABC-97B2-4788C1D60C5C}">
      <dgm:prSet/>
      <dgm:spPr/>
      <dgm:t>
        <a:bodyPr/>
        <a:lstStyle/>
        <a:p>
          <a:endParaRPr lang="en-US" sz="2800">
            <a:solidFill>
              <a:schemeClr val="tx1"/>
            </a:solidFill>
          </a:endParaRPr>
        </a:p>
      </dgm:t>
    </dgm:pt>
    <dgm:pt modelId="{8399630E-5057-45B1-AEF1-0CDCF69A3A7F}">
      <dgm:prSet phldrT="[Text]" custT="1"/>
      <dgm:spPr/>
      <dgm:t>
        <a:bodyPr anchor="ctr"/>
        <a:lstStyle/>
        <a:p>
          <a:pPr>
            <a:buClr>
              <a:schemeClr val="accent1"/>
            </a:buClr>
          </a:pPr>
          <a:r>
            <a:rPr lang="en-US" sz="2800" dirty="0">
              <a:solidFill>
                <a:schemeClr val="tx1"/>
              </a:solidFill>
            </a:rPr>
            <a:t>Federal Work-Study</a:t>
          </a:r>
        </a:p>
      </dgm:t>
    </dgm:pt>
    <dgm:pt modelId="{D0CA797F-095F-4639-886D-6FF3BB452DB2}" type="parTrans" cxnId="{36CC93B1-92D2-4435-9D94-B6B1B6DE1DEC}">
      <dgm:prSet/>
      <dgm:spPr/>
      <dgm:t>
        <a:bodyPr/>
        <a:lstStyle/>
        <a:p>
          <a:endParaRPr lang="en-US" sz="2800">
            <a:solidFill>
              <a:schemeClr val="tx1"/>
            </a:solidFill>
          </a:endParaRPr>
        </a:p>
      </dgm:t>
    </dgm:pt>
    <dgm:pt modelId="{CC443D0F-76E8-42B7-9506-9EF9087ECC7F}" type="sibTrans" cxnId="{36CC93B1-92D2-4435-9D94-B6B1B6DE1DEC}">
      <dgm:prSet/>
      <dgm:spPr/>
      <dgm:t>
        <a:bodyPr/>
        <a:lstStyle/>
        <a:p>
          <a:endParaRPr lang="en-US" sz="2800">
            <a:solidFill>
              <a:schemeClr val="tx1"/>
            </a:solidFill>
          </a:endParaRPr>
        </a:p>
      </dgm:t>
    </dgm:pt>
    <dgm:pt modelId="{D7D9FFB0-43FB-4B8B-8BAD-9382940BFAE3}" type="pres">
      <dgm:prSet presAssocID="{8637288B-A2C8-4AEA-BCB4-ABB458A22377}" presName="Name0" presStyleCnt="0">
        <dgm:presLayoutVars>
          <dgm:dir/>
          <dgm:animLvl val="lvl"/>
          <dgm:resizeHandles/>
        </dgm:presLayoutVars>
      </dgm:prSet>
      <dgm:spPr/>
      <dgm:t>
        <a:bodyPr/>
        <a:lstStyle/>
        <a:p>
          <a:endParaRPr lang="en-US"/>
        </a:p>
      </dgm:t>
    </dgm:pt>
    <dgm:pt modelId="{EB1C85AF-A857-4056-9216-F4843D03480B}" type="pres">
      <dgm:prSet presAssocID="{54AD3D26-204A-4AFE-BB7C-CE17C2F2F476}" presName="linNode" presStyleCnt="0"/>
      <dgm:spPr/>
    </dgm:pt>
    <dgm:pt modelId="{0E671399-0927-43C2-A572-91AC4AB4A489}" type="pres">
      <dgm:prSet presAssocID="{54AD3D26-204A-4AFE-BB7C-CE17C2F2F476}" presName="parentShp" presStyleLbl="node1" presStyleIdx="0" presStyleCnt="2" custLinFactNeighborY="1047">
        <dgm:presLayoutVars>
          <dgm:bulletEnabled val="1"/>
        </dgm:presLayoutVars>
      </dgm:prSet>
      <dgm:spPr/>
      <dgm:t>
        <a:bodyPr/>
        <a:lstStyle/>
        <a:p>
          <a:endParaRPr lang="en-US"/>
        </a:p>
      </dgm:t>
    </dgm:pt>
    <dgm:pt modelId="{2437B247-561B-4660-AE7F-5F9EB7E0AF26}" type="pres">
      <dgm:prSet presAssocID="{54AD3D26-204A-4AFE-BB7C-CE17C2F2F476}" presName="childShp" presStyleLbl="bgAccFollowNode1" presStyleIdx="0" presStyleCnt="2">
        <dgm:presLayoutVars>
          <dgm:bulletEnabled val="1"/>
        </dgm:presLayoutVars>
      </dgm:prSet>
      <dgm:spPr/>
      <dgm:t>
        <a:bodyPr/>
        <a:lstStyle/>
        <a:p>
          <a:endParaRPr lang="en-US"/>
        </a:p>
      </dgm:t>
    </dgm:pt>
    <dgm:pt modelId="{845C2515-10A4-446B-A070-41830C03DBB0}" type="pres">
      <dgm:prSet presAssocID="{9F5F53ED-4996-48CB-8F3E-08614A2379E6}" presName="spacing" presStyleCnt="0"/>
      <dgm:spPr/>
    </dgm:pt>
    <dgm:pt modelId="{21F6F492-93C2-4D08-85D0-71CCA4756EEF}" type="pres">
      <dgm:prSet presAssocID="{1CDA422F-C991-4F15-974A-65671E80CBEF}" presName="linNode" presStyleCnt="0"/>
      <dgm:spPr/>
    </dgm:pt>
    <dgm:pt modelId="{4D31DC80-A357-4115-9E96-36C459DE0C7C}" type="pres">
      <dgm:prSet presAssocID="{1CDA422F-C991-4F15-974A-65671E80CBEF}" presName="parentShp" presStyleLbl="node1" presStyleIdx="1" presStyleCnt="2">
        <dgm:presLayoutVars>
          <dgm:bulletEnabled val="1"/>
        </dgm:presLayoutVars>
      </dgm:prSet>
      <dgm:spPr/>
      <dgm:t>
        <a:bodyPr/>
        <a:lstStyle/>
        <a:p>
          <a:endParaRPr lang="en-US"/>
        </a:p>
      </dgm:t>
    </dgm:pt>
    <dgm:pt modelId="{D01E42D0-0CDF-489D-B0B8-CC36861F5707}" type="pres">
      <dgm:prSet presAssocID="{1CDA422F-C991-4F15-974A-65671E80CBEF}" presName="childShp" presStyleLbl="bgAccFollowNode1" presStyleIdx="1" presStyleCnt="2">
        <dgm:presLayoutVars>
          <dgm:bulletEnabled val="1"/>
        </dgm:presLayoutVars>
      </dgm:prSet>
      <dgm:spPr/>
      <dgm:t>
        <a:bodyPr/>
        <a:lstStyle/>
        <a:p>
          <a:endParaRPr lang="en-US"/>
        </a:p>
      </dgm:t>
    </dgm:pt>
  </dgm:ptLst>
  <dgm:cxnLst>
    <dgm:cxn modelId="{24B5AA4D-19E2-4EDD-A296-D3467F23E79F}" type="presOf" srcId="{54AD3D26-204A-4AFE-BB7C-CE17C2F2F476}" destId="{0E671399-0927-43C2-A572-91AC4AB4A489}" srcOrd="0" destOrd="0" presId="urn:microsoft.com/office/officeart/2005/8/layout/vList6"/>
    <dgm:cxn modelId="{36CC93B1-92D2-4435-9D94-B6B1B6DE1DEC}" srcId="{1CDA422F-C991-4F15-974A-65671E80CBEF}" destId="{8399630E-5057-45B1-AEF1-0CDCF69A3A7F}" srcOrd="1" destOrd="0" parTransId="{D0CA797F-095F-4639-886D-6FF3BB452DB2}" sibTransId="{CC443D0F-76E8-42B7-9506-9EF9087ECC7F}"/>
    <dgm:cxn modelId="{E52E02C8-3EBF-4597-8CA5-86714B851AAC}" type="presOf" srcId="{8399630E-5057-45B1-AEF1-0CDCF69A3A7F}" destId="{D01E42D0-0CDF-489D-B0B8-CC36861F5707}" srcOrd="0" destOrd="1" presId="urn:microsoft.com/office/officeart/2005/8/layout/vList6"/>
    <dgm:cxn modelId="{F02BDE0A-EEB4-4E51-B458-EAAE74219C63}" type="presOf" srcId="{52476DD9-E6A2-4AA8-8997-2B5E3970AE1B}" destId="{D01E42D0-0CDF-489D-B0B8-CC36861F5707}" srcOrd="0" destOrd="0" presId="urn:microsoft.com/office/officeart/2005/8/layout/vList6"/>
    <dgm:cxn modelId="{DA6B99AC-7013-44E3-BC37-5FEBDD2B6412}" type="presOf" srcId="{8637288B-A2C8-4AEA-BCB4-ABB458A22377}" destId="{D7D9FFB0-43FB-4B8B-8BAD-9382940BFAE3}" srcOrd="0" destOrd="0" presId="urn:microsoft.com/office/officeart/2005/8/layout/vList6"/>
    <dgm:cxn modelId="{B73629E1-F6F0-4ABC-97B2-4788C1D60C5C}" srcId="{1CDA422F-C991-4F15-974A-65671E80CBEF}" destId="{52476DD9-E6A2-4AA8-8997-2B5E3970AE1B}" srcOrd="0" destOrd="0" parTransId="{08A7E05F-F309-4336-A5F8-5E500FA6A8AA}" sibTransId="{7401C8A9-40AC-485A-A320-8553F1677E51}"/>
    <dgm:cxn modelId="{37AC3F1B-6B81-468A-BB16-66B090C500CC}" srcId="{54AD3D26-204A-4AFE-BB7C-CE17C2F2F476}" destId="{8582D374-DD60-475A-B1E3-1C51F688446E}" srcOrd="1" destOrd="0" parTransId="{9FAAC03B-4EEE-4747-8D87-A29B54D941FF}" sibTransId="{BED62ABD-D247-4EA0-B110-2391658A103A}"/>
    <dgm:cxn modelId="{649DCD82-A137-4D65-96BE-D315344CD4E3}" srcId="{8637288B-A2C8-4AEA-BCB4-ABB458A22377}" destId="{1CDA422F-C991-4F15-974A-65671E80CBEF}" srcOrd="1" destOrd="0" parTransId="{F88B2EE1-847E-4E9D-8791-B14ED87F388F}" sibTransId="{0F6E0D16-5668-4850-8AF5-C7C859D9E7F7}"/>
    <dgm:cxn modelId="{1B3463B8-393D-43E8-A788-D13182E35546}" srcId="{54AD3D26-204A-4AFE-BB7C-CE17C2F2F476}" destId="{295D8D0E-E8E3-4031-8E15-D58A621556A6}" srcOrd="0" destOrd="0" parTransId="{29E2E4B3-C52D-4F90-BCC8-DCE2C701B500}" sibTransId="{D3B60A1D-3AB7-46C9-A482-815E600E6994}"/>
    <dgm:cxn modelId="{9F41769E-16A0-4D4B-B1C5-0E7111ABB249}" type="presOf" srcId="{1CDA422F-C991-4F15-974A-65671E80CBEF}" destId="{4D31DC80-A357-4115-9E96-36C459DE0C7C}" srcOrd="0" destOrd="0" presId="urn:microsoft.com/office/officeart/2005/8/layout/vList6"/>
    <dgm:cxn modelId="{56D5D82A-226E-4D24-BEB8-896503DB626D}" type="presOf" srcId="{295D8D0E-E8E3-4031-8E15-D58A621556A6}" destId="{2437B247-561B-4660-AE7F-5F9EB7E0AF26}" srcOrd="0" destOrd="0" presId="urn:microsoft.com/office/officeart/2005/8/layout/vList6"/>
    <dgm:cxn modelId="{B8946350-F5ED-4F5F-854A-30E60905EEA7}" srcId="{8637288B-A2C8-4AEA-BCB4-ABB458A22377}" destId="{54AD3D26-204A-4AFE-BB7C-CE17C2F2F476}" srcOrd="0" destOrd="0" parTransId="{7D845F7F-D5CB-43C1-9A10-6AD8BE5C88EA}" sibTransId="{9F5F53ED-4996-48CB-8F3E-08614A2379E6}"/>
    <dgm:cxn modelId="{681E8F88-EFF8-451A-BBD4-8F090F083F86}" type="presOf" srcId="{8582D374-DD60-475A-B1E3-1C51F688446E}" destId="{2437B247-561B-4660-AE7F-5F9EB7E0AF26}" srcOrd="0" destOrd="1" presId="urn:microsoft.com/office/officeart/2005/8/layout/vList6"/>
    <dgm:cxn modelId="{1B0E2C15-B624-4270-91E4-91F7938F10D0}" type="presParOf" srcId="{D7D9FFB0-43FB-4B8B-8BAD-9382940BFAE3}" destId="{EB1C85AF-A857-4056-9216-F4843D03480B}" srcOrd="0" destOrd="0" presId="urn:microsoft.com/office/officeart/2005/8/layout/vList6"/>
    <dgm:cxn modelId="{BE48A1BA-4C73-4A5D-A9CA-00130133A2D9}" type="presParOf" srcId="{EB1C85AF-A857-4056-9216-F4843D03480B}" destId="{0E671399-0927-43C2-A572-91AC4AB4A489}" srcOrd="0" destOrd="0" presId="urn:microsoft.com/office/officeart/2005/8/layout/vList6"/>
    <dgm:cxn modelId="{E45EB7C0-A621-472D-A70E-DB91760AD591}" type="presParOf" srcId="{EB1C85AF-A857-4056-9216-F4843D03480B}" destId="{2437B247-561B-4660-AE7F-5F9EB7E0AF26}" srcOrd="1" destOrd="0" presId="urn:microsoft.com/office/officeart/2005/8/layout/vList6"/>
    <dgm:cxn modelId="{FB9947DF-C8FD-4907-BC4A-6ADDA66B8737}" type="presParOf" srcId="{D7D9FFB0-43FB-4B8B-8BAD-9382940BFAE3}" destId="{845C2515-10A4-446B-A070-41830C03DBB0}" srcOrd="1" destOrd="0" presId="urn:microsoft.com/office/officeart/2005/8/layout/vList6"/>
    <dgm:cxn modelId="{978E973B-FE09-4206-85BD-2FBA7972883A}" type="presParOf" srcId="{D7D9FFB0-43FB-4B8B-8BAD-9382940BFAE3}" destId="{21F6F492-93C2-4D08-85D0-71CCA4756EEF}" srcOrd="2" destOrd="0" presId="urn:microsoft.com/office/officeart/2005/8/layout/vList6"/>
    <dgm:cxn modelId="{218BFD30-B0B3-47A9-AAC8-B6478F5894D4}" type="presParOf" srcId="{21F6F492-93C2-4D08-85D0-71CCA4756EEF}" destId="{4D31DC80-A357-4115-9E96-36C459DE0C7C}" srcOrd="0" destOrd="0" presId="urn:microsoft.com/office/officeart/2005/8/layout/vList6"/>
    <dgm:cxn modelId="{2D600A6C-D823-4906-AF32-335499D43161}" type="presParOf" srcId="{21F6F492-93C2-4D08-85D0-71CCA4756EEF}" destId="{D01E42D0-0CDF-489D-B0B8-CC36861F5707}"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8BB92C-E1F1-4CA1-99C9-ED1B9278A75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E9A959A-1630-412E-B7E5-9B5AEADA6A90}">
      <dgm:prSet phldrT="[Text]" custT="1"/>
      <dgm:spPr>
        <a:xfrm>
          <a:off x="0" y="1737"/>
          <a:ext cx="8077200" cy="766419"/>
        </a:xfrm>
      </dgm:spPr>
      <dgm:t>
        <a:bodyPr/>
        <a:lstStyle/>
        <a:p>
          <a:pPr rtl="0"/>
          <a:r>
            <a:rPr lang="en-US" sz="2600">
              <a:solidFill>
                <a:schemeClr val="tx1"/>
              </a:solidFill>
            </a:rPr>
            <a:t>Usually need-based</a:t>
          </a:r>
        </a:p>
      </dgm:t>
    </dgm:pt>
    <dgm:pt modelId="{9F8FA1EC-14C8-4881-B660-D7E3AC3EFC5E}" type="sibTrans" cxnId="{03B56751-1FFA-4F19-85D9-54F88FF86D9E}">
      <dgm:prSet/>
      <dgm:spPr/>
      <dgm:t>
        <a:bodyPr/>
        <a:lstStyle/>
        <a:p>
          <a:endParaRPr lang="en-US" sz="2600">
            <a:solidFill>
              <a:schemeClr val="tx1"/>
            </a:solidFill>
          </a:endParaRPr>
        </a:p>
      </dgm:t>
    </dgm:pt>
    <dgm:pt modelId="{0668A611-389F-452E-A401-028262113041}" type="parTrans" cxnId="{03B56751-1FFA-4F19-85D9-54F88FF86D9E}">
      <dgm:prSet/>
      <dgm:spPr/>
      <dgm:t>
        <a:bodyPr/>
        <a:lstStyle/>
        <a:p>
          <a:endParaRPr lang="en-US" sz="2600">
            <a:solidFill>
              <a:schemeClr val="tx1"/>
            </a:solidFill>
          </a:endParaRPr>
        </a:p>
      </dgm:t>
    </dgm:pt>
    <dgm:pt modelId="{1CCC71DB-4DE2-4685-B438-2E7018693ADB}">
      <dgm:prSet custT="1"/>
      <dgm:spPr/>
      <dgm:t>
        <a:bodyPr/>
        <a:lstStyle/>
        <a:p>
          <a:r>
            <a:rPr lang="en-US" sz="2600">
              <a:solidFill>
                <a:schemeClr val="tx1"/>
              </a:solidFill>
            </a:rPr>
            <a:t>A Free Application for Federal Student Aid (FAFSA) is required for federal grants </a:t>
          </a:r>
        </a:p>
      </dgm:t>
    </dgm:pt>
    <dgm:pt modelId="{8BDB2A16-2EB9-4E13-96AE-1FC0C7DA87BD}" type="sibTrans" cxnId="{EB992849-7187-4F49-A2E9-7E8489A02783}">
      <dgm:prSet/>
      <dgm:spPr/>
      <dgm:t>
        <a:bodyPr/>
        <a:lstStyle/>
        <a:p>
          <a:endParaRPr lang="en-US" sz="2600">
            <a:solidFill>
              <a:schemeClr val="tx1"/>
            </a:solidFill>
          </a:endParaRPr>
        </a:p>
      </dgm:t>
    </dgm:pt>
    <dgm:pt modelId="{A52CEAB8-DF62-430D-A2D8-F829EF5233D2}" type="parTrans" cxnId="{EB992849-7187-4F49-A2E9-7E8489A02783}">
      <dgm:prSet/>
      <dgm:spPr/>
      <dgm:t>
        <a:bodyPr/>
        <a:lstStyle/>
        <a:p>
          <a:endParaRPr lang="en-US" sz="2600">
            <a:solidFill>
              <a:schemeClr val="tx1"/>
            </a:solidFill>
          </a:endParaRPr>
        </a:p>
      </dgm:t>
    </dgm:pt>
    <dgm:pt modelId="{5C6C673A-BE07-4C1E-A496-8E525451D864}">
      <dgm:prSet custT="1"/>
      <dgm:spPr/>
      <dgm:t>
        <a:bodyPr/>
        <a:lstStyle/>
        <a:p>
          <a:r>
            <a:rPr lang="en-US" sz="2600">
              <a:solidFill>
                <a:schemeClr val="tx1"/>
              </a:solidFill>
            </a:rPr>
            <a:t>Some state grants may also require a FAFSA </a:t>
          </a:r>
        </a:p>
      </dgm:t>
    </dgm:pt>
    <dgm:pt modelId="{375EC396-FA90-4066-B456-2B730BD87070}" type="sibTrans" cxnId="{7B9F4537-76CA-409F-BED5-0EFC32AD658B}">
      <dgm:prSet/>
      <dgm:spPr/>
      <dgm:t>
        <a:bodyPr/>
        <a:lstStyle/>
        <a:p>
          <a:endParaRPr lang="en-US" sz="2600">
            <a:solidFill>
              <a:schemeClr val="tx1"/>
            </a:solidFill>
          </a:endParaRPr>
        </a:p>
      </dgm:t>
    </dgm:pt>
    <dgm:pt modelId="{19B79C53-DD95-4637-B2C5-19E7E7516439}" type="parTrans" cxnId="{7B9F4537-76CA-409F-BED5-0EFC32AD658B}">
      <dgm:prSet/>
      <dgm:spPr/>
      <dgm:t>
        <a:bodyPr/>
        <a:lstStyle/>
        <a:p>
          <a:endParaRPr lang="en-US" sz="2600">
            <a:solidFill>
              <a:schemeClr val="tx1"/>
            </a:solidFill>
          </a:endParaRPr>
        </a:p>
      </dgm:t>
    </dgm:pt>
    <dgm:pt modelId="{741EF576-9E2D-4B43-819B-414AAD5EDBD3}">
      <dgm:prSet custT="1"/>
      <dgm:spPr/>
      <dgm:t>
        <a:bodyPr/>
        <a:lstStyle/>
        <a:p>
          <a:r>
            <a:rPr lang="en-US" sz="2600">
              <a:solidFill>
                <a:schemeClr val="tx1"/>
              </a:solidFill>
            </a:rPr>
            <a:t>Funding may be limited (depends on grant) </a:t>
          </a:r>
        </a:p>
      </dgm:t>
    </dgm:pt>
    <dgm:pt modelId="{24099FAF-F0F6-4C24-9FB8-AD189E74894F}" type="sibTrans" cxnId="{C7FB383B-B32C-4AD6-84D9-29069D637399}">
      <dgm:prSet/>
      <dgm:spPr/>
      <dgm:t>
        <a:bodyPr/>
        <a:lstStyle/>
        <a:p>
          <a:endParaRPr lang="en-US" sz="2600">
            <a:solidFill>
              <a:schemeClr val="tx1"/>
            </a:solidFill>
          </a:endParaRPr>
        </a:p>
      </dgm:t>
    </dgm:pt>
    <dgm:pt modelId="{003350AA-9C44-4EED-A223-51788A8EF6C5}" type="parTrans" cxnId="{C7FB383B-B32C-4AD6-84D9-29069D637399}">
      <dgm:prSet/>
      <dgm:spPr/>
      <dgm:t>
        <a:bodyPr/>
        <a:lstStyle/>
        <a:p>
          <a:endParaRPr lang="en-US" sz="2600">
            <a:solidFill>
              <a:schemeClr val="tx1"/>
            </a:solidFill>
          </a:endParaRPr>
        </a:p>
      </dgm:t>
    </dgm:pt>
    <dgm:pt modelId="{83BDB990-F0D7-452B-80BC-F5E702F1FE4D}" type="pres">
      <dgm:prSet presAssocID="{118BB92C-E1F1-4CA1-99C9-ED1B9278A757}" presName="linear" presStyleCnt="0">
        <dgm:presLayoutVars>
          <dgm:animLvl val="lvl"/>
          <dgm:resizeHandles val="exact"/>
        </dgm:presLayoutVars>
      </dgm:prSet>
      <dgm:spPr/>
      <dgm:t>
        <a:bodyPr/>
        <a:lstStyle/>
        <a:p>
          <a:endParaRPr lang="en-US"/>
        </a:p>
      </dgm:t>
    </dgm:pt>
    <dgm:pt modelId="{0AD81BA0-EE05-4162-A4C9-EFD554DEF3B8}" type="pres">
      <dgm:prSet presAssocID="{3E9A959A-1630-412E-B7E5-9B5AEADA6A90}" presName="parentText" presStyleLbl="node1" presStyleIdx="0" presStyleCnt="4">
        <dgm:presLayoutVars>
          <dgm:chMax val="0"/>
          <dgm:bulletEnabled val="1"/>
        </dgm:presLayoutVars>
      </dgm:prSet>
      <dgm:spPr/>
      <dgm:t>
        <a:bodyPr/>
        <a:lstStyle/>
        <a:p>
          <a:endParaRPr lang="en-US"/>
        </a:p>
      </dgm:t>
    </dgm:pt>
    <dgm:pt modelId="{7733EDDC-C75E-4505-AF82-984DA17B12DA}" type="pres">
      <dgm:prSet presAssocID="{9F8FA1EC-14C8-4881-B660-D7E3AC3EFC5E}" presName="spacer" presStyleCnt="0"/>
      <dgm:spPr/>
    </dgm:pt>
    <dgm:pt modelId="{0847F768-7501-49BB-A8CA-FB9E519DFD01}" type="pres">
      <dgm:prSet presAssocID="{1CCC71DB-4DE2-4685-B438-2E7018693ADB}" presName="parentText" presStyleLbl="node1" presStyleIdx="1" presStyleCnt="4">
        <dgm:presLayoutVars>
          <dgm:chMax val="0"/>
          <dgm:bulletEnabled val="1"/>
        </dgm:presLayoutVars>
      </dgm:prSet>
      <dgm:spPr/>
      <dgm:t>
        <a:bodyPr/>
        <a:lstStyle/>
        <a:p>
          <a:endParaRPr lang="en-US"/>
        </a:p>
      </dgm:t>
    </dgm:pt>
    <dgm:pt modelId="{1D40E18D-932D-4BC3-98F0-38A3AE210FFC}" type="pres">
      <dgm:prSet presAssocID="{8BDB2A16-2EB9-4E13-96AE-1FC0C7DA87BD}" presName="spacer" presStyleCnt="0"/>
      <dgm:spPr/>
    </dgm:pt>
    <dgm:pt modelId="{BF3C565F-6781-4F12-A52A-B1D8F76E83B4}" type="pres">
      <dgm:prSet presAssocID="{5C6C673A-BE07-4C1E-A496-8E525451D864}" presName="parentText" presStyleLbl="node1" presStyleIdx="2" presStyleCnt="4">
        <dgm:presLayoutVars>
          <dgm:chMax val="0"/>
          <dgm:bulletEnabled val="1"/>
        </dgm:presLayoutVars>
      </dgm:prSet>
      <dgm:spPr/>
      <dgm:t>
        <a:bodyPr/>
        <a:lstStyle/>
        <a:p>
          <a:endParaRPr lang="en-US"/>
        </a:p>
      </dgm:t>
    </dgm:pt>
    <dgm:pt modelId="{34C9EC8C-167B-47D1-A59A-87EC32CE1DFB}" type="pres">
      <dgm:prSet presAssocID="{375EC396-FA90-4066-B456-2B730BD87070}" presName="spacer" presStyleCnt="0"/>
      <dgm:spPr/>
    </dgm:pt>
    <dgm:pt modelId="{959B2EE7-DF7E-4370-BCC3-BE1E30A92DF3}" type="pres">
      <dgm:prSet presAssocID="{741EF576-9E2D-4B43-819B-414AAD5EDBD3}" presName="parentText" presStyleLbl="node1" presStyleIdx="3" presStyleCnt="4">
        <dgm:presLayoutVars>
          <dgm:chMax val="0"/>
          <dgm:bulletEnabled val="1"/>
        </dgm:presLayoutVars>
      </dgm:prSet>
      <dgm:spPr/>
      <dgm:t>
        <a:bodyPr/>
        <a:lstStyle/>
        <a:p>
          <a:endParaRPr lang="en-US"/>
        </a:p>
      </dgm:t>
    </dgm:pt>
  </dgm:ptLst>
  <dgm:cxnLst>
    <dgm:cxn modelId="{C7FB383B-B32C-4AD6-84D9-29069D637399}" srcId="{118BB92C-E1F1-4CA1-99C9-ED1B9278A757}" destId="{741EF576-9E2D-4B43-819B-414AAD5EDBD3}" srcOrd="3" destOrd="0" parTransId="{003350AA-9C44-4EED-A223-51788A8EF6C5}" sibTransId="{24099FAF-F0F6-4C24-9FB8-AD189E74894F}"/>
    <dgm:cxn modelId="{03B56751-1FFA-4F19-85D9-54F88FF86D9E}" srcId="{118BB92C-E1F1-4CA1-99C9-ED1B9278A757}" destId="{3E9A959A-1630-412E-B7E5-9B5AEADA6A90}" srcOrd="0" destOrd="0" parTransId="{0668A611-389F-452E-A401-028262113041}" sibTransId="{9F8FA1EC-14C8-4881-B660-D7E3AC3EFC5E}"/>
    <dgm:cxn modelId="{38148E39-79FA-4D92-A648-422462ADD757}" type="presOf" srcId="{3E9A959A-1630-412E-B7E5-9B5AEADA6A90}" destId="{0AD81BA0-EE05-4162-A4C9-EFD554DEF3B8}" srcOrd="0" destOrd="0" presId="urn:microsoft.com/office/officeart/2005/8/layout/vList2"/>
    <dgm:cxn modelId="{521B416E-081E-43C1-BB39-AE74069FA30A}" type="presOf" srcId="{5C6C673A-BE07-4C1E-A496-8E525451D864}" destId="{BF3C565F-6781-4F12-A52A-B1D8F76E83B4}" srcOrd="0" destOrd="0" presId="urn:microsoft.com/office/officeart/2005/8/layout/vList2"/>
    <dgm:cxn modelId="{EB992849-7187-4F49-A2E9-7E8489A02783}" srcId="{118BB92C-E1F1-4CA1-99C9-ED1B9278A757}" destId="{1CCC71DB-4DE2-4685-B438-2E7018693ADB}" srcOrd="1" destOrd="0" parTransId="{A52CEAB8-DF62-430D-A2D8-F829EF5233D2}" sibTransId="{8BDB2A16-2EB9-4E13-96AE-1FC0C7DA87BD}"/>
    <dgm:cxn modelId="{8A1FB7F0-0E74-4F6E-A4DA-18CE419B7A9F}" type="presOf" srcId="{118BB92C-E1F1-4CA1-99C9-ED1B9278A757}" destId="{83BDB990-F0D7-452B-80BC-F5E702F1FE4D}" srcOrd="0" destOrd="0" presId="urn:microsoft.com/office/officeart/2005/8/layout/vList2"/>
    <dgm:cxn modelId="{F50A9F66-F256-4EDD-A65C-4978DF7BF8B4}" type="presOf" srcId="{1CCC71DB-4DE2-4685-B438-2E7018693ADB}" destId="{0847F768-7501-49BB-A8CA-FB9E519DFD01}" srcOrd="0" destOrd="0" presId="urn:microsoft.com/office/officeart/2005/8/layout/vList2"/>
    <dgm:cxn modelId="{8D2ACCD7-E7B4-4CDF-B32C-DB49E36F7796}" type="presOf" srcId="{741EF576-9E2D-4B43-819B-414AAD5EDBD3}" destId="{959B2EE7-DF7E-4370-BCC3-BE1E30A92DF3}" srcOrd="0" destOrd="0" presId="urn:microsoft.com/office/officeart/2005/8/layout/vList2"/>
    <dgm:cxn modelId="{7B9F4537-76CA-409F-BED5-0EFC32AD658B}" srcId="{118BB92C-E1F1-4CA1-99C9-ED1B9278A757}" destId="{5C6C673A-BE07-4C1E-A496-8E525451D864}" srcOrd="2" destOrd="0" parTransId="{19B79C53-DD95-4637-B2C5-19E7E7516439}" sibTransId="{375EC396-FA90-4066-B456-2B730BD87070}"/>
    <dgm:cxn modelId="{A4AB7C87-A649-4542-AEA9-90EDD272B5F4}" type="presParOf" srcId="{83BDB990-F0D7-452B-80BC-F5E702F1FE4D}" destId="{0AD81BA0-EE05-4162-A4C9-EFD554DEF3B8}" srcOrd="0" destOrd="0" presId="urn:microsoft.com/office/officeart/2005/8/layout/vList2"/>
    <dgm:cxn modelId="{400F750A-86E7-4415-84D1-65F64BD6286E}" type="presParOf" srcId="{83BDB990-F0D7-452B-80BC-F5E702F1FE4D}" destId="{7733EDDC-C75E-4505-AF82-984DA17B12DA}" srcOrd="1" destOrd="0" presId="urn:microsoft.com/office/officeart/2005/8/layout/vList2"/>
    <dgm:cxn modelId="{3DBE9DB5-C73F-4E1E-A48E-CD12FE6BD524}" type="presParOf" srcId="{83BDB990-F0D7-452B-80BC-F5E702F1FE4D}" destId="{0847F768-7501-49BB-A8CA-FB9E519DFD01}" srcOrd="2" destOrd="0" presId="urn:microsoft.com/office/officeart/2005/8/layout/vList2"/>
    <dgm:cxn modelId="{4BFDAA7A-23F8-4AAA-BEC3-C81869B145E9}" type="presParOf" srcId="{83BDB990-F0D7-452B-80BC-F5E702F1FE4D}" destId="{1D40E18D-932D-4BC3-98F0-38A3AE210FFC}" srcOrd="3" destOrd="0" presId="urn:microsoft.com/office/officeart/2005/8/layout/vList2"/>
    <dgm:cxn modelId="{58178CC9-D806-4E95-BA12-AD4847AA4DA3}" type="presParOf" srcId="{83BDB990-F0D7-452B-80BC-F5E702F1FE4D}" destId="{BF3C565F-6781-4F12-A52A-B1D8F76E83B4}" srcOrd="4" destOrd="0" presId="urn:microsoft.com/office/officeart/2005/8/layout/vList2"/>
    <dgm:cxn modelId="{15599AC8-1D83-4A09-8280-4FA7094BB497}" type="presParOf" srcId="{83BDB990-F0D7-452B-80BC-F5E702F1FE4D}" destId="{34C9EC8C-167B-47D1-A59A-87EC32CE1DFB}" srcOrd="5" destOrd="0" presId="urn:microsoft.com/office/officeart/2005/8/layout/vList2"/>
    <dgm:cxn modelId="{54625B5D-F07F-4A95-852B-871F65F2A22A}" type="presParOf" srcId="{83BDB990-F0D7-452B-80BC-F5E702F1FE4D}" destId="{959B2EE7-DF7E-4370-BCC3-BE1E30A92DF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8BB92C-E1F1-4CA1-99C9-ED1B9278A757}"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3E9A959A-1630-412E-B7E5-9B5AEADA6A90}">
      <dgm:prSet phldrT="[Text]" custT="1"/>
      <dgm:spPr>
        <a:xfrm>
          <a:off x="0" y="1737"/>
          <a:ext cx="8077200" cy="766419"/>
        </a:xfrm>
      </dgm:spPr>
      <dgm:t>
        <a:bodyPr/>
        <a:lstStyle/>
        <a:p>
          <a:pPr rtl="0"/>
          <a:r>
            <a:rPr lang="en-US" sz="2600">
              <a:solidFill>
                <a:schemeClr val="tx1"/>
              </a:solidFill>
            </a:rPr>
            <a:t>Can be need-based or merit-based, but not always</a:t>
          </a:r>
        </a:p>
      </dgm:t>
    </dgm:pt>
    <dgm:pt modelId="{0668A611-389F-452E-A401-028262113041}" type="parTrans" cxnId="{03B56751-1FFA-4F19-85D9-54F88FF86D9E}">
      <dgm:prSet/>
      <dgm:spPr/>
      <dgm:t>
        <a:bodyPr/>
        <a:lstStyle/>
        <a:p>
          <a:endParaRPr lang="en-US" sz="2600">
            <a:solidFill>
              <a:schemeClr val="tx1"/>
            </a:solidFill>
          </a:endParaRPr>
        </a:p>
      </dgm:t>
    </dgm:pt>
    <dgm:pt modelId="{9F8FA1EC-14C8-4881-B660-D7E3AC3EFC5E}" type="sibTrans" cxnId="{03B56751-1FFA-4F19-85D9-54F88FF86D9E}">
      <dgm:prSet/>
      <dgm:spPr/>
      <dgm:t>
        <a:bodyPr/>
        <a:lstStyle/>
        <a:p>
          <a:endParaRPr lang="en-US" sz="2600">
            <a:solidFill>
              <a:schemeClr val="tx1"/>
            </a:solidFill>
          </a:endParaRPr>
        </a:p>
      </dgm:t>
    </dgm:pt>
    <dgm:pt modelId="{1CCC71DB-4DE2-4685-B438-2E7018693ADB}">
      <dgm:prSet custT="1"/>
      <dgm:spPr/>
      <dgm:t>
        <a:bodyPr/>
        <a:lstStyle/>
        <a:p>
          <a:r>
            <a:rPr lang="en-US" sz="2600">
              <a:solidFill>
                <a:schemeClr val="tx1"/>
              </a:solidFill>
            </a:rPr>
            <a:t>Eligibility varies by scholarship program</a:t>
          </a:r>
        </a:p>
      </dgm:t>
    </dgm:pt>
    <dgm:pt modelId="{A52CEAB8-DF62-430D-A2D8-F829EF5233D2}" type="parTrans" cxnId="{EB992849-7187-4F49-A2E9-7E8489A02783}">
      <dgm:prSet/>
      <dgm:spPr/>
      <dgm:t>
        <a:bodyPr/>
        <a:lstStyle/>
        <a:p>
          <a:endParaRPr lang="en-US" sz="2600">
            <a:solidFill>
              <a:schemeClr val="tx1"/>
            </a:solidFill>
          </a:endParaRPr>
        </a:p>
      </dgm:t>
    </dgm:pt>
    <dgm:pt modelId="{8BDB2A16-2EB9-4E13-96AE-1FC0C7DA87BD}" type="sibTrans" cxnId="{EB992849-7187-4F49-A2E9-7E8489A02783}">
      <dgm:prSet/>
      <dgm:spPr/>
      <dgm:t>
        <a:bodyPr/>
        <a:lstStyle/>
        <a:p>
          <a:endParaRPr lang="en-US" sz="2600">
            <a:solidFill>
              <a:schemeClr val="tx1"/>
            </a:solidFill>
          </a:endParaRPr>
        </a:p>
      </dgm:t>
    </dgm:pt>
    <dgm:pt modelId="{5C6C673A-BE07-4C1E-A496-8E525451D864}">
      <dgm:prSet custT="1"/>
      <dgm:spPr/>
      <dgm:t>
        <a:bodyPr/>
        <a:lstStyle/>
        <a:p>
          <a:r>
            <a:rPr lang="en-US" sz="2600">
              <a:solidFill>
                <a:schemeClr val="tx1"/>
              </a:solidFill>
            </a:rPr>
            <a:t>Available for different ages and grade levels (start early!)</a:t>
          </a:r>
        </a:p>
      </dgm:t>
    </dgm:pt>
    <dgm:pt modelId="{19B79C53-DD95-4637-B2C5-19E7E7516439}" type="parTrans" cxnId="{7B9F4537-76CA-409F-BED5-0EFC32AD658B}">
      <dgm:prSet/>
      <dgm:spPr/>
      <dgm:t>
        <a:bodyPr/>
        <a:lstStyle/>
        <a:p>
          <a:endParaRPr lang="en-US" sz="2600">
            <a:solidFill>
              <a:schemeClr val="tx1"/>
            </a:solidFill>
          </a:endParaRPr>
        </a:p>
      </dgm:t>
    </dgm:pt>
    <dgm:pt modelId="{375EC396-FA90-4066-B456-2B730BD87070}" type="sibTrans" cxnId="{7B9F4537-76CA-409F-BED5-0EFC32AD658B}">
      <dgm:prSet/>
      <dgm:spPr/>
      <dgm:t>
        <a:bodyPr/>
        <a:lstStyle/>
        <a:p>
          <a:endParaRPr lang="en-US" sz="2600">
            <a:solidFill>
              <a:schemeClr val="tx1"/>
            </a:solidFill>
          </a:endParaRPr>
        </a:p>
      </dgm:t>
    </dgm:pt>
    <dgm:pt modelId="{741EF576-9E2D-4B43-819B-414AAD5EDBD3}">
      <dgm:prSet custT="1"/>
      <dgm:spPr/>
      <dgm:t>
        <a:bodyPr/>
        <a:lstStyle/>
        <a:p>
          <a:r>
            <a:rPr lang="en-US" sz="2600">
              <a:solidFill>
                <a:schemeClr val="tx1"/>
              </a:solidFill>
            </a:rPr>
            <a:t>Local scholarships tend to have smaller applicant pools</a:t>
          </a:r>
        </a:p>
      </dgm:t>
    </dgm:pt>
    <dgm:pt modelId="{003350AA-9C44-4EED-A223-51788A8EF6C5}" type="parTrans" cxnId="{C7FB383B-B32C-4AD6-84D9-29069D637399}">
      <dgm:prSet/>
      <dgm:spPr/>
      <dgm:t>
        <a:bodyPr/>
        <a:lstStyle/>
        <a:p>
          <a:endParaRPr lang="en-US" sz="2600">
            <a:solidFill>
              <a:schemeClr val="tx1"/>
            </a:solidFill>
          </a:endParaRPr>
        </a:p>
      </dgm:t>
    </dgm:pt>
    <dgm:pt modelId="{24099FAF-F0F6-4C24-9FB8-AD189E74894F}" type="sibTrans" cxnId="{C7FB383B-B32C-4AD6-84D9-29069D637399}">
      <dgm:prSet/>
      <dgm:spPr/>
      <dgm:t>
        <a:bodyPr/>
        <a:lstStyle/>
        <a:p>
          <a:endParaRPr lang="en-US" sz="2600">
            <a:solidFill>
              <a:schemeClr val="tx1"/>
            </a:solidFill>
          </a:endParaRPr>
        </a:p>
      </dgm:t>
    </dgm:pt>
    <dgm:pt modelId="{83BDB990-F0D7-452B-80BC-F5E702F1FE4D}" type="pres">
      <dgm:prSet presAssocID="{118BB92C-E1F1-4CA1-99C9-ED1B9278A757}" presName="linear" presStyleCnt="0">
        <dgm:presLayoutVars>
          <dgm:animLvl val="lvl"/>
          <dgm:resizeHandles val="exact"/>
        </dgm:presLayoutVars>
      </dgm:prSet>
      <dgm:spPr/>
      <dgm:t>
        <a:bodyPr/>
        <a:lstStyle/>
        <a:p>
          <a:endParaRPr lang="en-US"/>
        </a:p>
      </dgm:t>
    </dgm:pt>
    <dgm:pt modelId="{0AD81BA0-EE05-4162-A4C9-EFD554DEF3B8}" type="pres">
      <dgm:prSet presAssocID="{3E9A959A-1630-412E-B7E5-9B5AEADA6A90}" presName="parentText" presStyleLbl="node1" presStyleIdx="0" presStyleCnt="4">
        <dgm:presLayoutVars>
          <dgm:chMax val="0"/>
          <dgm:bulletEnabled val="1"/>
        </dgm:presLayoutVars>
      </dgm:prSet>
      <dgm:spPr/>
      <dgm:t>
        <a:bodyPr/>
        <a:lstStyle/>
        <a:p>
          <a:endParaRPr lang="en-US"/>
        </a:p>
      </dgm:t>
    </dgm:pt>
    <dgm:pt modelId="{7733EDDC-C75E-4505-AF82-984DA17B12DA}" type="pres">
      <dgm:prSet presAssocID="{9F8FA1EC-14C8-4881-B660-D7E3AC3EFC5E}" presName="spacer" presStyleCnt="0"/>
      <dgm:spPr/>
    </dgm:pt>
    <dgm:pt modelId="{0847F768-7501-49BB-A8CA-FB9E519DFD01}" type="pres">
      <dgm:prSet presAssocID="{1CCC71DB-4DE2-4685-B438-2E7018693ADB}" presName="parentText" presStyleLbl="node1" presStyleIdx="1" presStyleCnt="4">
        <dgm:presLayoutVars>
          <dgm:chMax val="0"/>
          <dgm:bulletEnabled val="1"/>
        </dgm:presLayoutVars>
      </dgm:prSet>
      <dgm:spPr/>
      <dgm:t>
        <a:bodyPr/>
        <a:lstStyle/>
        <a:p>
          <a:endParaRPr lang="en-US"/>
        </a:p>
      </dgm:t>
    </dgm:pt>
    <dgm:pt modelId="{1D40E18D-932D-4BC3-98F0-38A3AE210FFC}" type="pres">
      <dgm:prSet presAssocID="{8BDB2A16-2EB9-4E13-96AE-1FC0C7DA87BD}" presName="spacer" presStyleCnt="0"/>
      <dgm:spPr/>
    </dgm:pt>
    <dgm:pt modelId="{BF3C565F-6781-4F12-A52A-B1D8F76E83B4}" type="pres">
      <dgm:prSet presAssocID="{5C6C673A-BE07-4C1E-A496-8E525451D864}" presName="parentText" presStyleLbl="node1" presStyleIdx="2" presStyleCnt="4">
        <dgm:presLayoutVars>
          <dgm:chMax val="0"/>
          <dgm:bulletEnabled val="1"/>
        </dgm:presLayoutVars>
      </dgm:prSet>
      <dgm:spPr/>
      <dgm:t>
        <a:bodyPr/>
        <a:lstStyle/>
        <a:p>
          <a:endParaRPr lang="en-US"/>
        </a:p>
      </dgm:t>
    </dgm:pt>
    <dgm:pt modelId="{34C9EC8C-167B-47D1-A59A-87EC32CE1DFB}" type="pres">
      <dgm:prSet presAssocID="{375EC396-FA90-4066-B456-2B730BD87070}" presName="spacer" presStyleCnt="0"/>
      <dgm:spPr/>
    </dgm:pt>
    <dgm:pt modelId="{959B2EE7-DF7E-4370-BCC3-BE1E30A92DF3}" type="pres">
      <dgm:prSet presAssocID="{741EF576-9E2D-4B43-819B-414AAD5EDBD3}" presName="parentText" presStyleLbl="node1" presStyleIdx="3" presStyleCnt="4">
        <dgm:presLayoutVars>
          <dgm:chMax val="0"/>
          <dgm:bulletEnabled val="1"/>
        </dgm:presLayoutVars>
      </dgm:prSet>
      <dgm:spPr/>
      <dgm:t>
        <a:bodyPr/>
        <a:lstStyle/>
        <a:p>
          <a:endParaRPr lang="en-US"/>
        </a:p>
      </dgm:t>
    </dgm:pt>
  </dgm:ptLst>
  <dgm:cxnLst>
    <dgm:cxn modelId="{C7FB383B-B32C-4AD6-84D9-29069D637399}" srcId="{118BB92C-E1F1-4CA1-99C9-ED1B9278A757}" destId="{741EF576-9E2D-4B43-819B-414AAD5EDBD3}" srcOrd="3" destOrd="0" parTransId="{003350AA-9C44-4EED-A223-51788A8EF6C5}" sibTransId="{24099FAF-F0F6-4C24-9FB8-AD189E74894F}"/>
    <dgm:cxn modelId="{03B56751-1FFA-4F19-85D9-54F88FF86D9E}" srcId="{118BB92C-E1F1-4CA1-99C9-ED1B9278A757}" destId="{3E9A959A-1630-412E-B7E5-9B5AEADA6A90}" srcOrd="0" destOrd="0" parTransId="{0668A611-389F-452E-A401-028262113041}" sibTransId="{9F8FA1EC-14C8-4881-B660-D7E3AC3EFC5E}"/>
    <dgm:cxn modelId="{38148E39-79FA-4D92-A648-422462ADD757}" type="presOf" srcId="{3E9A959A-1630-412E-B7E5-9B5AEADA6A90}" destId="{0AD81BA0-EE05-4162-A4C9-EFD554DEF3B8}" srcOrd="0" destOrd="0" presId="urn:microsoft.com/office/officeart/2005/8/layout/vList2"/>
    <dgm:cxn modelId="{521B416E-081E-43C1-BB39-AE74069FA30A}" type="presOf" srcId="{5C6C673A-BE07-4C1E-A496-8E525451D864}" destId="{BF3C565F-6781-4F12-A52A-B1D8F76E83B4}" srcOrd="0" destOrd="0" presId="urn:microsoft.com/office/officeart/2005/8/layout/vList2"/>
    <dgm:cxn modelId="{EB992849-7187-4F49-A2E9-7E8489A02783}" srcId="{118BB92C-E1F1-4CA1-99C9-ED1B9278A757}" destId="{1CCC71DB-4DE2-4685-B438-2E7018693ADB}" srcOrd="1" destOrd="0" parTransId="{A52CEAB8-DF62-430D-A2D8-F829EF5233D2}" sibTransId="{8BDB2A16-2EB9-4E13-96AE-1FC0C7DA87BD}"/>
    <dgm:cxn modelId="{8A1FB7F0-0E74-4F6E-A4DA-18CE419B7A9F}" type="presOf" srcId="{118BB92C-E1F1-4CA1-99C9-ED1B9278A757}" destId="{83BDB990-F0D7-452B-80BC-F5E702F1FE4D}" srcOrd="0" destOrd="0" presId="urn:microsoft.com/office/officeart/2005/8/layout/vList2"/>
    <dgm:cxn modelId="{F50A9F66-F256-4EDD-A65C-4978DF7BF8B4}" type="presOf" srcId="{1CCC71DB-4DE2-4685-B438-2E7018693ADB}" destId="{0847F768-7501-49BB-A8CA-FB9E519DFD01}" srcOrd="0" destOrd="0" presId="urn:microsoft.com/office/officeart/2005/8/layout/vList2"/>
    <dgm:cxn modelId="{8D2ACCD7-E7B4-4CDF-B32C-DB49E36F7796}" type="presOf" srcId="{741EF576-9E2D-4B43-819B-414AAD5EDBD3}" destId="{959B2EE7-DF7E-4370-BCC3-BE1E30A92DF3}" srcOrd="0" destOrd="0" presId="urn:microsoft.com/office/officeart/2005/8/layout/vList2"/>
    <dgm:cxn modelId="{7B9F4537-76CA-409F-BED5-0EFC32AD658B}" srcId="{118BB92C-E1F1-4CA1-99C9-ED1B9278A757}" destId="{5C6C673A-BE07-4C1E-A496-8E525451D864}" srcOrd="2" destOrd="0" parTransId="{19B79C53-DD95-4637-B2C5-19E7E7516439}" sibTransId="{375EC396-FA90-4066-B456-2B730BD87070}"/>
    <dgm:cxn modelId="{A4AB7C87-A649-4542-AEA9-90EDD272B5F4}" type="presParOf" srcId="{83BDB990-F0D7-452B-80BC-F5E702F1FE4D}" destId="{0AD81BA0-EE05-4162-A4C9-EFD554DEF3B8}" srcOrd="0" destOrd="0" presId="urn:microsoft.com/office/officeart/2005/8/layout/vList2"/>
    <dgm:cxn modelId="{400F750A-86E7-4415-84D1-65F64BD6286E}" type="presParOf" srcId="{83BDB990-F0D7-452B-80BC-F5E702F1FE4D}" destId="{7733EDDC-C75E-4505-AF82-984DA17B12DA}" srcOrd="1" destOrd="0" presId="urn:microsoft.com/office/officeart/2005/8/layout/vList2"/>
    <dgm:cxn modelId="{3DBE9DB5-C73F-4E1E-A48E-CD12FE6BD524}" type="presParOf" srcId="{83BDB990-F0D7-452B-80BC-F5E702F1FE4D}" destId="{0847F768-7501-49BB-A8CA-FB9E519DFD01}" srcOrd="2" destOrd="0" presId="urn:microsoft.com/office/officeart/2005/8/layout/vList2"/>
    <dgm:cxn modelId="{4BFDAA7A-23F8-4AAA-BEC3-C81869B145E9}" type="presParOf" srcId="{83BDB990-F0D7-452B-80BC-F5E702F1FE4D}" destId="{1D40E18D-932D-4BC3-98F0-38A3AE210FFC}" srcOrd="3" destOrd="0" presId="urn:microsoft.com/office/officeart/2005/8/layout/vList2"/>
    <dgm:cxn modelId="{58178CC9-D806-4E95-BA12-AD4847AA4DA3}" type="presParOf" srcId="{83BDB990-F0D7-452B-80BC-F5E702F1FE4D}" destId="{BF3C565F-6781-4F12-A52A-B1D8F76E83B4}" srcOrd="4" destOrd="0" presId="urn:microsoft.com/office/officeart/2005/8/layout/vList2"/>
    <dgm:cxn modelId="{15599AC8-1D83-4A09-8280-4FA7094BB497}" type="presParOf" srcId="{83BDB990-F0D7-452B-80BC-F5E702F1FE4D}" destId="{34C9EC8C-167B-47D1-A59A-87EC32CE1DFB}" srcOrd="5" destOrd="0" presId="urn:microsoft.com/office/officeart/2005/8/layout/vList2"/>
    <dgm:cxn modelId="{54625B5D-F07F-4A95-852B-871F65F2A22A}" type="presParOf" srcId="{83BDB990-F0D7-452B-80BC-F5E702F1FE4D}" destId="{959B2EE7-DF7E-4370-BCC3-BE1E30A92DF3}"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068735-9C1C-41F0-8836-7076F0392A4B}"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4E84E1BD-ECA6-4FD4-8E9C-D5C39B1A2A12}">
      <dgm:prSet phldrT="[Text]" custT="1"/>
      <dgm:spPr/>
      <dgm:t>
        <a:bodyPr/>
        <a:lstStyle/>
        <a:p>
          <a:r>
            <a:rPr lang="en-US" sz="2400">
              <a:solidFill>
                <a:schemeClr val="tx1"/>
              </a:solidFill>
            </a:rPr>
            <a:t>A FAFSA is required</a:t>
          </a:r>
        </a:p>
      </dgm:t>
    </dgm:pt>
    <dgm:pt modelId="{83BEDD3A-0598-4465-B0AD-4B42F48E4AAC}" type="parTrans" cxnId="{B5AE50E5-635C-435A-804A-36FCA07B83C1}">
      <dgm:prSet/>
      <dgm:spPr/>
      <dgm:t>
        <a:bodyPr/>
        <a:lstStyle/>
        <a:p>
          <a:endParaRPr lang="en-US" sz="2400">
            <a:solidFill>
              <a:schemeClr val="tx1"/>
            </a:solidFill>
          </a:endParaRPr>
        </a:p>
      </dgm:t>
    </dgm:pt>
    <dgm:pt modelId="{C8FBA7BB-1FD3-4140-A7A0-BBE23C9B35E5}" type="sibTrans" cxnId="{B5AE50E5-635C-435A-804A-36FCA07B83C1}">
      <dgm:prSet/>
      <dgm:spPr/>
      <dgm:t>
        <a:bodyPr/>
        <a:lstStyle/>
        <a:p>
          <a:endParaRPr lang="en-US" sz="2400">
            <a:solidFill>
              <a:schemeClr val="tx1"/>
            </a:solidFill>
          </a:endParaRPr>
        </a:p>
      </dgm:t>
    </dgm:pt>
    <dgm:pt modelId="{7AAD3EB7-62C9-471D-A9C5-38FC3B45CEC7}">
      <dgm:prSet custT="1"/>
      <dgm:spPr/>
      <dgm:t>
        <a:bodyPr/>
        <a:lstStyle/>
        <a:p>
          <a:r>
            <a:rPr lang="en-US" sz="2400">
              <a:solidFill>
                <a:schemeClr val="tx1"/>
              </a:solidFill>
            </a:rPr>
            <a:t>Students are responsible for repaying</a:t>
          </a:r>
        </a:p>
      </dgm:t>
    </dgm:pt>
    <dgm:pt modelId="{39947AF6-149C-4D64-B3E0-DD29E4C8851F}" type="parTrans" cxnId="{CA54F4B3-1AA4-47CB-B5AA-F27920C59BD6}">
      <dgm:prSet/>
      <dgm:spPr/>
      <dgm:t>
        <a:bodyPr/>
        <a:lstStyle/>
        <a:p>
          <a:endParaRPr lang="en-US" sz="2400">
            <a:solidFill>
              <a:schemeClr val="tx1"/>
            </a:solidFill>
          </a:endParaRPr>
        </a:p>
      </dgm:t>
    </dgm:pt>
    <dgm:pt modelId="{C5867E8D-6502-4682-85FB-91D298EA84F5}" type="sibTrans" cxnId="{CA54F4B3-1AA4-47CB-B5AA-F27920C59BD6}">
      <dgm:prSet/>
      <dgm:spPr/>
      <dgm:t>
        <a:bodyPr/>
        <a:lstStyle/>
        <a:p>
          <a:endParaRPr lang="en-US" sz="2400">
            <a:solidFill>
              <a:schemeClr val="tx1"/>
            </a:solidFill>
          </a:endParaRPr>
        </a:p>
      </dgm:t>
    </dgm:pt>
    <dgm:pt modelId="{E0D9D9A8-404C-4D19-B29E-D2E00CB84ACF}">
      <dgm:prSet custT="1"/>
      <dgm:spPr/>
      <dgm:t>
        <a:bodyPr/>
        <a:lstStyle/>
        <a:p>
          <a:r>
            <a:rPr lang="en-US" sz="2400">
              <a:solidFill>
                <a:schemeClr val="tx1"/>
              </a:solidFill>
            </a:rPr>
            <a:t>Maximum borrowing limits apply</a:t>
          </a:r>
        </a:p>
      </dgm:t>
    </dgm:pt>
    <dgm:pt modelId="{FB1C3AFF-4D38-4680-B491-4880DAF461C2}" type="parTrans" cxnId="{7A3908E7-8B25-472C-B79B-6BA9C8A6F2FE}">
      <dgm:prSet/>
      <dgm:spPr/>
      <dgm:t>
        <a:bodyPr/>
        <a:lstStyle/>
        <a:p>
          <a:endParaRPr lang="en-US" sz="2400">
            <a:solidFill>
              <a:schemeClr val="tx1"/>
            </a:solidFill>
          </a:endParaRPr>
        </a:p>
      </dgm:t>
    </dgm:pt>
    <dgm:pt modelId="{768C8288-6E1E-4F78-A7FD-948A9509C40D}" type="sibTrans" cxnId="{7A3908E7-8B25-472C-B79B-6BA9C8A6F2FE}">
      <dgm:prSet/>
      <dgm:spPr/>
      <dgm:t>
        <a:bodyPr/>
        <a:lstStyle/>
        <a:p>
          <a:endParaRPr lang="en-US" sz="2400">
            <a:solidFill>
              <a:schemeClr val="tx1"/>
            </a:solidFill>
          </a:endParaRPr>
        </a:p>
      </dgm:t>
    </dgm:pt>
    <dgm:pt modelId="{C5869DA7-8BDF-4BDF-8863-6D26B9E99946}">
      <dgm:prSet phldrT="[Text]" custT="1"/>
      <dgm:spPr/>
      <dgm:t>
        <a:bodyPr/>
        <a:lstStyle/>
        <a:p>
          <a:r>
            <a:rPr lang="en-US" sz="2400">
              <a:solidFill>
                <a:schemeClr val="tx1"/>
              </a:solidFill>
            </a:rPr>
            <a:t>Must be repaid</a:t>
          </a:r>
        </a:p>
      </dgm:t>
    </dgm:pt>
    <dgm:pt modelId="{A8271AEF-E0C0-4B12-A135-4099730205BA}" type="parTrans" cxnId="{0E3D641A-B419-44AB-A189-EA1D6A0E17E9}">
      <dgm:prSet/>
      <dgm:spPr/>
      <dgm:t>
        <a:bodyPr/>
        <a:lstStyle/>
        <a:p>
          <a:endParaRPr lang="en-US" sz="2400">
            <a:solidFill>
              <a:schemeClr val="tx1"/>
            </a:solidFill>
          </a:endParaRPr>
        </a:p>
      </dgm:t>
    </dgm:pt>
    <dgm:pt modelId="{919B1D40-F22B-42F8-9A11-65BEA1ECC0D9}" type="sibTrans" cxnId="{0E3D641A-B419-44AB-A189-EA1D6A0E17E9}">
      <dgm:prSet/>
      <dgm:spPr/>
      <dgm:t>
        <a:bodyPr/>
        <a:lstStyle/>
        <a:p>
          <a:endParaRPr lang="en-US" sz="2400">
            <a:solidFill>
              <a:schemeClr val="tx1"/>
            </a:solidFill>
          </a:endParaRPr>
        </a:p>
      </dgm:t>
    </dgm:pt>
    <dgm:pt modelId="{E7111C84-D0B6-45FC-8675-3532054051EF}" type="pres">
      <dgm:prSet presAssocID="{53068735-9C1C-41F0-8836-7076F0392A4B}" presName="linear" presStyleCnt="0">
        <dgm:presLayoutVars>
          <dgm:animLvl val="lvl"/>
          <dgm:resizeHandles val="exact"/>
        </dgm:presLayoutVars>
      </dgm:prSet>
      <dgm:spPr/>
      <dgm:t>
        <a:bodyPr/>
        <a:lstStyle/>
        <a:p>
          <a:endParaRPr lang="en-US"/>
        </a:p>
      </dgm:t>
    </dgm:pt>
    <dgm:pt modelId="{9CC12009-129E-4351-91BE-0378E37C7FE1}" type="pres">
      <dgm:prSet presAssocID="{4E84E1BD-ECA6-4FD4-8E9C-D5C39B1A2A12}" presName="parentText" presStyleLbl="node1" presStyleIdx="0" presStyleCnt="4">
        <dgm:presLayoutVars>
          <dgm:chMax val="0"/>
          <dgm:bulletEnabled val="1"/>
        </dgm:presLayoutVars>
      </dgm:prSet>
      <dgm:spPr/>
      <dgm:t>
        <a:bodyPr/>
        <a:lstStyle/>
        <a:p>
          <a:endParaRPr lang="en-US"/>
        </a:p>
      </dgm:t>
    </dgm:pt>
    <dgm:pt modelId="{07ACDF01-A6A6-4ED0-9DBB-698EF23E5676}" type="pres">
      <dgm:prSet presAssocID="{C8FBA7BB-1FD3-4140-A7A0-BBE23C9B35E5}" presName="spacer" presStyleCnt="0"/>
      <dgm:spPr/>
    </dgm:pt>
    <dgm:pt modelId="{41B8ACF6-053A-4990-82EF-DA24E2A4B6CD}" type="pres">
      <dgm:prSet presAssocID="{C5869DA7-8BDF-4BDF-8863-6D26B9E99946}" presName="parentText" presStyleLbl="node1" presStyleIdx="1" presStyleCnt="4">
        <dgm:presLayoutVars>
          <dgm:chMax val="0"/>
          <dgm:bulletEnabled val="1"/>
        </dgm:presLayoutVars>
      </dgm:prSet>
      <dgm:spPr/>
      <dgm:t>
        <a:bodyPr/>
        <a:lstStyle/>
        <a:p>
          <a:endParaRPr lang="en-US"/>
        </a:p>
      </dgm:t>
    </dgm:pt>
    <dgm:pt modelId="{25F96093-86D3-40C7-A48A-1CD8EED193B1}" type="pres">
      <dgm:prSet presAssocID="{919B1D40-F22B-42F8-9A11-65BEA1ECC0D9}" presName="spacer" presStyleCnt="0"/>
      <dgm:spPr/>
    </dgm:pt>
    <dgm:pt modelId="{3195AD67-F40B-488B-AE46-F5786740D971}" type="pres">
      <dgm:prSet presAssocID="{7AAD3EB7-62C9-471D-A9C5-38FC3B45CEC7}" presName="parentText" presStyleLbl="node1" presStyleIdx="2" presStyleCnt="4">
        <dgm:presLayoutVars>
          <dgm:chMax val="0"/>
          <dgm:bulletEnabled val="1"/>
        </dgm:presLayoutVars>
      </dgm:prSet>
      <dgm:spPr/>
      <dgm:t>
        <a:bodyPr/>
        <a:lstStyle/>
        <a:p>
          <a:endParaRPr lang="en-US"/>
        </a:p>
      </dgm:t>
    </dgm:pt>
    <dgm:pt modelId="{B12238DE-DE91-4ACC-8821-060F70351375}" type="pres">
      <dgm:prSet presAssocID="{C5867E8D-6502-4682-85FB-91D298EA84F5}" presName="spacer" presStyleCnt="0"/>
      <dgm:spPr/>
    </dgm:pt>
    <dgm:pt modelId="{B92674BF-4553-4DB2-A4EF-E52525EFE5E0}" type="pres">
      <dgm:prSet presAssocID="{E0D9D9A8-404C-4D19-B29E-D2E00CB84ACF}" presName="parentText" presStyleLbl="node1" presStyleIdx="3" presStyleCnt="4">
        <dgm:presLayoutVars>
          <dgm:chMax val="0"/>
          <dgm:bulletEnabled val="1"/>
        </dgm:presLayoutVars>
      </dgm:prSet>
      <dgm:spPr/>
      <dgm:t>
        <a:bodyPr/>
        <a:lstStyle/>
        <a:p>
          <a:endParaRPr lang="en-US"/>
        </a:p>
      </dgm:t>
    </dgm:pt>
  </dgm:ptLst>
  <dgm:cxnLst>
    <dgm:cxn modelId="{740514D6-76DA-4D96-A3CE-2B366FEFE309}" type="presOf" srcId="{C5869DA7-8BDF-4BDF-8863-6D26B9E99946}" destId="{41B8ACF6-053A-4990-82EF-DA24E2A4B6CD}" srcOrd="0" destOrd="0" presId="urn:microsoft.com/office/officeart/2005/8/layout/vList2"/>
    <dgm:cxn modelId="{F40673A6-8F21-4EA4-8D72-23D340B68232}" type="presOf" srcId="{7AAD3EB7-62C9-471D-A9C5-38FC3B45CEC7}" destId="{3195AD67-F40B-488B-AE46-F5786740D971}" srcOrd="0" destOrd="0" presId="urn:microsoft.com/office/officeart/2005/8/layout/vList2"/>
    <dgm:cxn modelId="{55146077-A28C-4C31-BB68-A84F87868A49}" type="presOf" srcId="{E0D9D9A8-404C-4D19-B29E-D2E00CB84ACF}" destId="{B92674BF-4553-4DB2-A4EF-E52525EFE5E0}" srcOrd="0" destOrd="0" presId="urn:microsoft.com/office/officeart/2005/8/layout/vList2"/>
    <dgm:cxn modelId="{F08590B7-16D5-483B-99DC-AD5462300188}" type="presOf" srcId="{4E84E1BD-ECA6-4FD4-8E9C-D5C39B1A2A12}" destId="{9CC12009-129E-4351-91BE-0378E37C7FE1}" srcOrd="0" destOrd="0" presId="urn:microsoft.com/office/officeart/2005/8/layout/vList2"/>
    <dgm:cxn modelId="{D5B6A731-A03D-4C3B-8CA4-4022836009DE}" type="presOf" srcId="{53068735-9C1C-41F0-8836-7076F0392A4B}" destId="{E7111C84-D0B6-45FC-8675-3532054051EF}" srcOrd="0" destOrd="0" presId="urn:microsoft.com/office/officeart/2005/8/layout/vList2"/>
    <dgm:cxn modelId="{CA54F4B3-1AA4-47CB-B5AA-F27920C59BD6}" srcId="{53068735-9C1C-41F0-8836-7076F0392A4B}" destId="{7AAD3EB7-62C9-471D-A9C5-38FC3B45CEC7}" srcOrd="2" destOrd="0" parTransId="{39947AF6-149C-4D64-B3E0-DD29E4C8851F}" sibTransId="{C5867E8D-6502-4682-85FB-91D298EA84F5}"/>
    <dgm:cxn modelId="{7A3908E7-8B25-472C-B79B-6BA9C8A6F2FE}" srcId="{53068735-9C1C-41F0-8836-7076F0392A4B}" destId="{E0D9D9A8-404C-4D19-B29E-D2E00CB84ACF}" srcOrd="3" destOrd="0" parTransId="{FB1C3AFF-4D38-4680-B491-4880DAF461C2}" sibTransId="{768C8288-6E1E-4F78-A7FD-948A9509C40D}"/>
    <dgm:cxn modelId="{0E3D641A-B419-44AB-A189-EA1D6A0E17E9}" srcId="{53068735-9C1C-41F0-8836-7076F0392A4B}" destId="{C5869DA7-8BDF-4BDF-8863-6D26B9E99946}" srcOrd="1" destOrd="0" parTransId="{A8271AEF-E0C0-4B12-A135-4099730205BA}" sibTransId="{919B1D40-F22B-42F8-9A11-65BEA1ECC0D9}"/>
    <dgm:cxn modelId="{B5AE50E5-635C-435A-804A-36FCA07B83C1}" srcId="{53068735-9C1C-41F0-8836-7076F0392A4B}" destId="{4E84E1BD-ECA6-4FD4-8E9C-D5C39B1A2A12}" srcOrd="0" destOrd="0" parTransId="{83BEDD3A-0598-4465-B0AD-4B42F48E4AAC}" sibTransId="{C8FBA7BB-1FD3-4140-A7A0-BBE23C9B35E5}"/>
    <dgm:cxn modelId="{017FFB58-EB88-4FFB-AC11-CC00CE5D3307}" type="presParOf" srcId="{E7111C84-D0B6-45FC-8675-3532054051EF}" destId="{9CC12009-129E-4351-91BE-0378E37C7FE1}" srcOrd="0" destOrd="0" presId="urn:microsoft.com/office/officeart/2005/8/layout/vList2"/>
    <dgm:cxn modelId="{9459F4CA-F582-42E7-89C7-8401EEB56A19}" type="presParOf" srcId="{E7111C84-D0B6-45FC-8675-3532054051EF}" destId="{07ACDF01-A6A6-4ED0-9DBB-698EF23E5676}" srcOrd="1" destOrd="0" presId="urn:microsoft.com/office/officeart/2005/8/layout/vList2"/>
    <dgm:cxn modelId="{665CD9C5-2853-49C4-843A-B8FA3522631C}" type="presParOf" srcId="{E7111C84-D0B6-45FC-8675-3532054051EF}" destId="{41B8ACF6-053A-4990-82EF-DA24E2A4B6CD}" srcOrd="2" destOrd="0" presId="urn:microsoft.com/office/officeart/2005/8/layout/vList2"/>
    <dgm:cxn modelId="{CFF81B9D-3B1F-4418-8DEC-C78482D0753A}" type="presParOf" srcId="{E7111C84-D0B6-45FC-8675-3532054051EF}" destId="{25F96093-86D3-40C7-A48A-1CD8EED193B1}" srcOrd="3" destOrd="0" presId="urn:microsoft.com/office/officeart/2005/8/layout/vList2"/>
    <dgm:cxn modelId="{8C3F8033-688B-453D-AF4D-242B63DE77CB}" type="presParOf" srcId="{E7111C84-D0B6-45FC-8675-3532054051EF}" destId="{3195AD67-F40B-488B-AE46-F5786740D971}" srcOrd="4" destOrd="0" presId="urn:microsoft.com/office/officeart/2005/8/layout/vList2"/>
    <dgm:cxn modelId="{E1CBA173-CB12-4457-9807-8A5BDB54D2B1}" type="presParOf" srcId="{E7111C84-D0B6-45FC-8675-3532054051EF}" destId="{B12238DE-DE91-4ACC-8821-060F70351375}" srcOrd="5" destOrd="0" presId="urn:microsoft.com/office/officeart/2005/8/layout/vList2"/>
    <dgm:cxn modelId="{53D21AE6-7EB7-496E-A0DF-A2FA14E0E89B}" type="presParOf" srcId="{E7111C84-D0B6-45FC-8675-3532054051EF}" destId="{B92674BF-4553-4DB2-A4EF-E52525EFE5E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108E38-9700-4FAD-BB3B-EB8F4C20C671}"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8F2B24A8-3C4B-4A71-B26C-EB64B5030F6A}">
      <dgm:prSet phldrT="[Text]" custT="1"/>
      <dgm:spPr>
        <a:xfrm>
          <a:off x="0" y="1737"/>
          <a:ext cx="8077200" cy="766419"/>
        </a:xfrm>
      </dgm:spPr>
      <dgm:t>
        <a:bodyPr/>
        <a:lstStyle/>
        <a:p>
          <a:pPr rtl="0"/>
          <a:r>
            <a:rPr lang="en-US" sz="2400">
              <a:solidFill>
                <a:schemeClr val="tx1"/>
              </a:solidFill>
            </a:rPr>
            <a:t>Need-based employment program</a:t>
          </a:r>
        </a:p>
      </dgm:t>
    </dgm:pt>
    <dgm:pt modelId="{E583E361-7E7B-48FA-ACA7-F5BE11D5007E}" type="sibTrans" cxnId="{2223394E-63C6-4667-BDF6-B164CEF8C735}">
      <dgm:prSet/>
      <dgm:spPr/>
      <dgm:t>
        <a:bodyPr/>
        <a:lstStyle/>
        <a:p>
          <a:endParaRPr lang="en-US" sz="2400">
            <a:solidFill>
              <a:schemeClr val="tx1"/>
            </a:solidFill>
          </a:endParaRPr>
        </a:p>
      </dgm:t>
    </dgm:pt>
    <dgm:pt modelId="{5088281A-F820-4B91-8569-E860025B753F}" type="parTrans" cxnId="{2223394E-63C6-4667-BDF6-B164CEF8C735}">
      <dgm:prSet/>
      <dgm:spPr/>
      <dgm:t>
        <a:bodyPr/>
        <a:lstStyle/>
        <a:p>
          <a:endParaRPr lang="en-US" sz="2400">
            <a:solidFill>
              <a:schemeClr val="tx1"/>
            </a:solidFill>
          </a:endParaRPr>
        </a:p>
      </dgm:t>
    </dgm:pt>
    <dgm:pt modelId="{8EDCF814-A3E1-46A1-886F-6FE19463F38F}">
      <dgm:prSet custT="1"/>
      <dgm:spPr/>
      <dgm:t>
        <a:bodyPr/>
        <a:lstStyle/>
        <a:p>
          <a:r>
            <a:rPr lang="en-US" sz="2400" dirty="0">
              <a:solidFill>
                <a:schemeClr val="tx1"/>
              </a:solidFill>
            </a:rPr>
            <a:t>Funds are limited (i.e. first-come, first-served)</a:t>
          </a:r>
        </a:p>
      </dgm:t>
    </dgm:pt>
    <dgm:pt modelId="{DEDEB0A7-F0D0-44A2-9078-E320A19AD50A}" type="sibTrans" cxnId="{A6B5DBFC-4232-4413-BBD0-EBFF509845B4}">
      <dgm:prSet/>
      <dgm:spPr/>
      <dgm:t>
        <a:bodyPr/>
        <a:lstStyle/>
        <a:p>
          <a:endParaRPr lang="en-US" sz="2400">
            <a:solidFill>
              <a:schemeClr val="tx1"/>
            </a:solidFill>
          </a:endParaRPr>
        </a:p>
      </dgm:t>
    </dgm:pt>
    <dgm:pt modelId="{EAEEA7A0-F64A-4749-830D-C575C5A446D6}" type="parTrans" cxnId="{A6B5DBFC-4232-4413-BBD0-EBFF509845B4}">
      <dgm:prSet/>
      <dgm:spPr/>
      <dgm:t>
        <a:bodyPr/>
        <a:lstStyle/>
        <a:p>
          <a:endParaRPr lang="en-US" sz="2400">
            <a:solidFill>
              <a:schemeClr val="tx1"/>
            </a:solidFill>
          </a:endParaRPr>
        </a:p>
      </dgm:t>
    </dgm:pt>
    <dgm:pt modelId="{52F9D5DB-9210-4E8D-9A9E-F427D9AD2884}">
      <dgm:prSet custT="1"/>
      <dgm:spPr/>
      <dgm:t>
        <a:bodyPr/>
        <a:lstStyle/>
        <a:p>
          <a:r>
            <a:rPr lang="en-US" sz="2400">
              <a:solidFill>
                <a:schemeClr val="tx1"/>
              </a:solidFill>
            </a:rPr>
            <a:t>Campus-based; available only at participating institutions</a:t>
          </a:r>
        </a:p>
      </dgm:t>
    </dgm:pt>
    <dgm:pt modelId="{45EA253D-750C-419E-A268-2A869B69CB81}" type="sibTrans" cxnId="{B30D542B-CC81-442D-94C8-51E2E1760202}">
      <dgm:prSet/>
      <dgm:spPr/>
      <dgm:t>
        <a:bodyPr/>
        <a:lstStyle/>
        <a:p>
          <a:endParaRPr lang="en-US" sz="2400">
            <a:solidFill>
              <a:schemeClr val="tx1"/>
            </a:solidFill>
          </a:endParaRPr>
        </a:p>
      </dgm:t>
    </dgm:pt>
    <dgm:pt modelId="{6229594E-C348-438F-8EDB-0BAF6E9F00EB}" type="parTrans" cxnId="{B30D542B-CC81-442D-94C8-51E2E1760202}">
      <dgm:prSet/>
      <dgm:spPr/>
      <dgm:t>
        <a:bodyPr/>
        <a:lstStyle/>
        <a:p>
          <a:endParaRPr lang="en-US" sz="2400">
            <a:solidFill>
              <a:schemeClr val="tx1"/>
            </a:solidFill>
          </a:endParaRPr>
        </a:p>
      </dgm:t>
    </dgm:pt>
    <dgm:pt modelId="{2FE5F5BF-101F-459E-A2FE-6E253B3F224B}">
      <dgm:prSet phldrT="[Text]" custT="1"/>
      <dgm:spPr>
        <a:xfrm>
          <a:off x="0" y="1737"/>
          <a:ext cx="8077200" cy="766419"/>
        </a:xfrm>
      </dgm:spPr>
      <dgm:t>
        <a:bodyPr/>
        <a:lstStyle/>
        <a:p>
          <a:pPr rtl="0"/>
          <a:r>
            <a:rPr lang="en-US" sz="2400">
              <a:solidFill>
                <a:schemeClr val="tx1"/>
              </a:solidFill>
            </a:rPr>
            <a:t>A student must earn these funds</a:t>
          </a:r>
        </a:p>
      </dgm:t>
    </dgm:pt>
    <dgm:pt modelId="{51B1041A-C043-4BC7-AED3-4ED607423B66}" type="parTrans" cxnId="{F326B180-0B81-4D22-8501-D7B641F927D3}">
      <dgm:prSet/>
      <dgm:spPr/>
      <dgm:t>
        <a:bodyPr/>
        <a:lstStyle/>
        <a:p>
          <a:endParaRPr lang="en-US"/>
        </a:p>
      </dgm:t>
    </dgm:pt>
    <dgm:pt modelId="{DE8BD7AC-C36C-420B-94BC-C6CB0BDC0655}" type="sibTrans" cxnId="{F326B180-0B81-4D22-8501-D7B641F927D3}">
      <dgm:prSet/>
      <dgm:spPr/>
      <dgm:t>
        <a:bodyPr/>
        <a:lstStyle/>
        <a:p>
          <a:endParaRPr lang="en-US"/>
        </a:p>
      </dgm:t>
    </dgm:pt>
    <dgm:pt modelId="{92C4B55B-705F-4469-8C73-1CB384E1A93E}" type="pres">
      <dgm:prSet presAssocID="{EF108E38-9700-4FAD-BB3B-EB8F4C20C671}" presName="linear" presStyleCnt="0">
        <dgm:presLayoutVars>
          <dgm:animLvl val="lvl"/>
          <dgm:resizeHandles val="exact"/>
        </dgm:presLayoutVars>
      </dgm:prSet>
      <dgm:spPr/>
      <dgm:t>
        <a:bodyPr/>
        <a:lstStyle/>
        <a:p>
          <a:endParaRPr lang="en-US"/>
        </a:p>
      </dgm:t>
    </dgm:pt>
    <dgm:pt modelId="{CF814F81-7183-4DE8-97A3-06A3C164C92D}" type="pres">
      <dgm:prSet presAssocID="{8F2B24A8-3C4B-4A71-B26C-EB64B5030F6A}" presName="parentText" presStyleLbl="node1" presStyleIdx="0" presStyleCnt="4">
        <dgm:presLayoutVars>
          <dgm:chMax val="0"/>
          <dgm:bulletEnabled val="1"/>
        </dgm:presLayoutVars>
      </dgm:prSet>
      <dgm:spPr/>
      <dgm:t>
        <a:bodyPr/>
        <a:lstStyle/>
        <a:p>
          <a:endParaRPr lang="en-US"/>
        </a:p>
      </dgm:t>
    </dgm:pt>
    <dgm:pt modelId="{64188339-4EE8-4B9D-8F1C-871AC611D086}" type="pres">
      <dgm:prSet presAssocID="{E583E361-7E7B-48FA-ACA7-F5BE11D5007E}" presName="spacer" presStyleCnt="0"/>
      <dgm:spPr/>
    </dgm:pt>
    <dgm:pt modelId="{98B880F6-5F7C-48BD-8EDB-19471E2E5BB7}" type="pres">
      <dgm:prSet presAssocID="{2FE5F5BF-101F-459E-A2FE-6E253B3F224B}" presName="parentText" presStyleLbl="node1" presStyleIdx="1" presStyleCnt="4" custLinFactNeighborY="-16026">
        <dgm:presLayoutVars>
          <dgm:chMax val="0"/>
          <dgm:bulletEnabled val="1"/>
        </dgm:presLayoutVars>
      </dgm:prSet>
      <dgm:spPr/>
      <dgm:t>
        <a:bodyPr/>
        <a:lstStyle/>
        <a:p>
          <a:endParaRPr lang="en-US"/>
        </a:p>
      </dgm:t>
    </dgm:pt>
    <dgm:pt modelId="{38791370-9740-4386-9831-12A9A27A3174}" type="pres">
      <dgm:prSet presAssocID="{DE8BD7AC-C36C-420B-94BC-C6CB0BDC0655}" presName="spacer" presStyleCnt="0"/>
      <dgm:spPr/>
    </dgm:pt>
    <dgm:pt modelId="{58C3E6BB-4336-4712-B6B4-EB9CEDD6406B}" type="pres">
      <dgm:prSet presAssocID="{8EDCF814-A3E1-46A1-886F-6FE19463F38F}" presName="parentText" presStyleLbl="node1" presStyleIdx="2" presStyleCnt="4">
        <dgm:presLayoutVars>
          <dgm:chMax val="0"/>
          <dgm:bulletEnabled val="1"/>
        </dgm:presLayoutVars>
      </dgm:prSet>
      <dgm:spPr/>
      <dgm:t>
        <a:bodyPr/>
        <a:lstStyle/>
        <a:p>
          <a:endParaRPr lang="en-US"/>
        </a:p>
      </dgm:t>
    </dgm:pt>
    <dgm:pt modelId="{0922CEBD-7892-40BD-A1EB-BBA527EB00E8}" type="pres">
      <dgm:prSet presAssocID="{DEDEB0A7-F0D0-44A2-9078-E320A19AD50A}" presName="spacer" presStyleCnt="0"/>
      <dgm:spPr/>
    </dgm:pt>
    <dgm:pt modelId="{966B4D09-DC12-4F4F-975D-5B8FC4A8A084}" type="pres">
      <dgm:prSet presAssocID="{52F9D5DB-9210-4E8D-9A9E-F427D9AD2884}" presName="parentText" presStyleLbl="node1" presStyleIdx="3" presStyleCnt="4">
        <dgm:presLayoutVars>
          <dgm:chMax val="0"/>
          <dgm:bulletEnabled val="1"/>
        </dgm:presLayoutVars>
      </dgm:prSet>
      <dgm:spPr/>
      <dgm:t>
        <a:bodyPr/>
        <a:lstStyle/>
        <a:p>
          <a:endParaRPr lang="en-US"/>
        </a:p>
      </dgm:t>
    </dgm:pt>
  </dgm:ptLst>
  <dgm:cxnLst>
    <dgm:cxn modelId="{B30D542B-CC81-442D-94C8-51E2E1760202}" srcId="{EF108E38-9700-4FAD-BB3B-EB8F4C20C671}" destId="{52F9D5DB-9210-4E8D-9A9E-F427D9AD2884}" srcOrd="3" destOrd="0" parTransId="{6229594E-C348-438F-8EDB-0BAF6E9F00EB}" sibTransId="{45EA253D-750C-419E-A268-2A869B69CB81}"/>
    <dgm:cxn modelId="{F326B180-0B81-4D22-8501-D7B641F927D3}" srcId="{EF108E38-9700-4FAD-BB3B-EB8F4C20C671}" destId="{2FE5F5BF-101F-459E-A2FE-6E253B3F224B}" srcOrd="1" destOrd="0" parTransId="{51B1041A-C043-4BC7-AED3-4ED607423B66}" sibTransId="{DE8BD7AC-C36C-420B-94BC-C6CB0BDC0655}"/>
    <dgm:cxn modelId="{2223394E-63C6-4667-BDF6-B164CEF8C735}" srcId="{EF108E38-9700-4FAD-BB3B-EB8F4C20C671}" destId="{8F2B24A8-3C4B-4A71-B26C-EB64B5030F6A}" srcOrd="0" destOrd="0" parTransId="{5088281A-F820-4B91-8569-E860025B753F}" sibTransId="{E583E361-7E7B-48FA-ACA7-F5BE11D5007E}"/>
    <dgm:cxn modelId="{E1E2068A-A181-4462-B422-967BC29324DC}" type="presOf" srcId="{EF108E38-9700-4FAD-BB3B-EB8F4C20C671}" destId="{92C4B55B-705F-4469-8C73-1CB384E1A93E}" srcOrd="0" destOrd="0" presId="urn:microsoft.com/office/officeart/2005/8/layout/vList2"/>
    <dgm:cxn modelId="{92CD4E50-06DE-4FE1-98D7-6DCBC7C2AD46}" type="presOf" srcId="{2FE5F5BF-101F-459E-A2FE-6E253B3F224B}" destId="{98B880F6-5F7C-48BD-8EDB-19471E2E5BB7}" srcOrd="0" destOrd="0" presId="urn:microsoft.com/office/officeart/2005/8/layout/vList2"/>
    <dgm:cxn modelId="{DC321DA5-4671-4A12-870D-32BF880CFD54}" type="presOf" srcId="{52F9D5DB-9210-4E8D-9A9E-F427D9AD2884}" destId="{966B4D09-DC12-4F4F-975D-5B8FC4A8A084}" srcOrd="0" destOrd="0" presId="urn:microsoft.com/office/officeart/2005/8/layout/vList2"/>
    <dgm:cxn modelId="{A6B5DBFC-4232-4413-BBD0-EBFF509845B4}" srcId="{EF108E38-9700-4FAD-BB3B-EB8F4C20C671}" destId="{8EDCF814-A3E1-46A1-886F-6FE19463F38F}" srcOrd="2" destOrd="0" parTransId="{EAEEA7A0-F64A-4749-830D-C575C5A446D6}" sibTransId="{DEDEB0A7-F0D0-44A2-9078-E320A19AD50A}"/>
    <dgm:cxn modelId="{911AA3F9-D8FE-4AC7-91A3-CAEFA66A0534}" type="presOf" srcId="{8F2B24A8-3C4B-4A71-B26C-EB64B5030F6A}" destId="{CF814F81-7183-4DE8-97A3-06A3C164C92D}" srcOrd="0" destOrd="0" presId="urn:microsoft.com/office/officeart/2005/8/layout/vList2"/>
    <dgm:cxn modelId="{7146456F-30FB-4225-8676-278AE590274C}" type="presOf" srcId="{8EDCF814-A3E1-46A1-886F-6FE19463F38F}" destId="{58C3E6BB-4336-4712-B6B4-EB9CEDD6406B}" srcOrd="0" destOrd="0" presId="urn:microsoft.com/office/officeart/2005/8/layout/vList2"/>
    <dgm:cxn modelId="{CB1DB057-0B09-4AD0-A4BF-1AAC9DB08FAC}" type="presParOf" srcId="{92C4B55B-705F-4469-8C73-1CB384E1A93E}" destId="{CF814F81-7183-4DE8-97A3-06A3C164C92D}" srcOrd="0" destOrd="0" presId="urn:microsoft.com/office/officeart/2005/8/layout/vList2"/>
    <dgm:cxn modelId="{88EFCA6B-D6F3-4F0F-9BD6-83789263B995}" type="presParOf" srcId="{92C4B55B-705F-4469-8C73-1CB384E1A93E}" destId="{64188339-4EE8-4B9D-8F1C-871AC611D086}" srcOrd="1" destOrd="0" presId="urn:microsoft.com/office/officeart/2005/8/layout/vList2"/>
    <dgm:cxn modelId="{07621C8F-FF1C-434C-8A1B-52A2F381733A}" type="presParOf" srcId="{92C4B55B-705F-4469-8C73-1CB384E1A93E}" destId="{98B880F6-5F7C-48BD-8EDB-19471E2E5BB7}" srcOrd="2" destOrd="0" presId="urn:microsoft.com/office/officeart/2005/8/layout/vList2"/>
    <dgm:cxn modelId="{E285B12D-EF58-49FD-8CC2-563411022603}" type="presParOf" srcId="{92C4B55B-705F-4469-8C73-1CB384E1A93E}" destId="{38791370-9740-4386-9831-12A9A27A3174}" srcOrd="3" destOrd="0" presId="urn:microsoft.com/office/officeart/2005/8/layout/vList2"/>
    <dgm:cxn modelId="{F33E5A72-880F-46C0-B1B5-BF519961B47E}" type="presParOf" srcId="{92C4B55B-705F-4469-8C73-1CB384E1A93E}" destId="{58C3E6BB-4336-4712-B6B4-EB9CEDD6406B}" srcOrd="4" destOrd="0" presId="urn:microsoft.com/office/officeart/2005/8/layout/vList2"/>
    <dgm:cxn modelId="{D6F60AB7-081F-4CB1-9B8A-406E2CA663A0}" type="presParOf" srcId="{92C4B55B-705F-4469-8C73-1CB384E1A93E}" destId="{0922CEBD-7892-40BD-A1EB-BBA527EB00E8}" srcOrd="5" destOrd="0" presId="urn:microsoft.com/office/officeart/2005/8/layout/vList2"/>
    <dgm:cxn modelId="{A2236AB0-D551-4147-A1CF-EE8C840B2933}" type="presParOf" srcId="{92C4B55B-705F-4469-8C73-1CB384E1A93E}" destId="{966B4D09-DC12-4F4F-975D-5B8FC4A8A08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8FFDC-B535-49B8-BCA0-8731F0E2F7CD}">
      <dsp:nvSpPr>
        <dsp:cNvPr id="0" name=""/>
        <dsp:cNvSpPr/>
      </dsp:nvSpPr>
      <dsp:spPr>
        <a:xfrm>
          <a:off x="0" y="41555"/>
          <a:ext cx="7886700" cy="207155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solidFill>
                <a:schemeClr val="tx1"/>
              </a:solidFill>
            </a:rPr>
            <a:t>Our Mission Statement</a:t>
          </a:r>
        </a:p>
        <a:p>
          <a:pPr lvl="0" algn="l" defTabSz="1066800">
            <a:lnSpc>
              <a:spcPct val="90000"/>
            </a:lnSpc>
            <a:spcBef>
              <a:spcPct val="0"/>
            </a:spcBef>
            <a:spcAft>
              <a:spcPct val="35000"/>
            </a:spcAft>
          </a:pPr>
          <a:r>
            <a:rPr lang="en-US" sz="2400" kern="1200" dirty="0">
              <a:solidFill>
                <a:schemeClr val="tx1"/>
              </a:solidFill>
            </a:rPr>
            <a:t>“Providing Illinois students with information and assistance to help make education beyond high school accessible and affordable”</a:t>
          </a:r>
        </a:p>
      </dsp:txBody>
      <dsp:txXfrm>
        <a:off x="1784495" y="41555"/>
        <a:ext cx="6102204" cy="2071559"/>
      </dsp:txXfrm>
    </dsp:sp>
    <dsp:sp modelId="{595BEB22-7E03-4826-9279-2890A8623024}">
      <dsp:nvSpPr>
        <dsp:cNvPr id="0" name=""/>
        <dsp:cNvSpPr/>
      </dsp:nvSpPr>
      <dsp:spPr>
        <a:xfrm>
          <a:off x="310022" y="273197"/>
          <a:ext cx="1371607" cy="1371604"/>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l="-3000" r="-3000"/>
          </a:stretch>
        </a:blipFill>
        <a:ln w="12700" cap="flat" cmpd="sng" algn="ctr">
          <a:noFill/>
          <a:prstDash val="solid"/>
          <a:miter lim="800000"/>
        </a:ln>
        <a:effectLst>
          <a:outerShdw blurRad="50800" dist="50800" dir="5400000" algn="ctr" rotWithShape="0">
            <a:schemeClr val="tx1"/>
          </a:outerShdw>
        </a:effectLst>
      </dsp:spPr>
      <dsp:style>
        <a:lnRef idx="2">
          <a:scrgbClr r="0" g="0" b="0"/>
        </a:lnRef>
        <a:fillRef idx="1">
          <a:scrgbClr r="0" g="0" b="0"/>
        </a:fillRef>
        <a:effectRef idx="0">
          <a:scrgbClr r="0" g="0" b="0"/>
        </a:effectRef>
        <a:fontRef idx="minor"/>
      </dsp:style>
    </dsp:sp>
    <dsp:sp modelId="{4C2A345F-11ED-4ECE-9DDA-B17D0077DE6A}">
      <dsp:nvSpPr>
        <dsp:cNvPr id="0" name=""/>
        <dsp:cNvSpPr/>
      </dsp:nvSpPr>
      <dsp:spPr>
        <a:xfrm>
          <a:off x="0" y="2278715"/>
          <a:ext cx="7886700" cy="2071559"/>
        </a:xfrm>
        <a:prstGeom prst="roundRect">
          <a:avLst>
            <a:gd name="adj" fmla="val 10000"/>
          </a:avLst>
        </a:prstGeom>
        <a:solidFill>
          <a:schemeClr val="accent2">
            <a:hueOff val="-838123"/>
            <a:satOff val="-9658"/>
            <a:lumOff val="21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solidFill>
                <a:schemeClr val="tx1"/>
              </a:solidFill>
            </a:rPr>
            <a:t>We are the college access and financial aid agency in the State of Illinois that administers scholarships, grants, prepaid tuition, and student loan repayment/forgiveness programs</a:t>
          </a:r>
        </a:p>
      </dsp:txBody>
      <dsp:txXfrm>
        <a:off x="1784495" y="2278715"/>
        <a:ext cx="6102204" cy="2071559"/>
      </dsp:txXfrm>
    </dsp:sp>
    <dsp:sp modelId="{B2BFB2A9-E4C0-4D85-BA46-42CC69B2CB32}">
      <dsp:nvSpPr>
        <dsp:cNvPr id="0" name=""/>
        <dsp:cNvSpPr/>
      </dsp:nvSpPr>
      <dsp:spPr>
        <a:xfrm>
          <a:off x="310022" y="2628693"/>
          <a:ext cx="1371607" cy="137160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l="-3000" r="-3000"/>
          </a:stretch>
        </a:blipFill>
        <a:ln w="12700" cap="flat" cmpd="sng" algn="ctr">
          <a:noFill/>
          <a:prstDash val="solid"/>
          <a:miter lim="800000"/>
        </a:ln>
        <a:effectLst>
          <a:outerShdw blurRad="50800" dist="50800" dir="5400000" algn="ctr" rotWithShape="0">
            <a:schemeClr val="tx1"/>
          </a:outerShdw>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6B786-4146-4185-B4ED-986508D41C50}">
      <dsp:nvSpPr>
        <dsp:cNvPr id="0" name=""/>
        <dsp:cNvSpPr/>
      </dsp:nvSpPr>
      <dsp:spPr>
        <a:xfrm>
          <a:off x="0" y="0"/>
          <a:ext cx="7886700" cy="13597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solidFill>
                <a:schemeClr val="tx1"/>
              </a:solidFill>
            </a:rPr>
            <a:t>There are many things to </a:t>
          </a:r>
          <a:r>
            <a:rPr lang="en-US" sz="2400" i="1" kern="1200" dirty="0">
              <a:solidFill>
                <a:schemeClr val="tx1"/>
              </a:solidFill>
            </a:rPr>
            <a:t>think</a:t>
          </a:r>
          <a:r>
            <a:rPr lang="en-US" sz="2400" kern="1200" dirty="0">
              <a:solidFill>
                <a:schemeClr val="tx1"/>
              </a:solidFill>
            </a:rPr>
            <a:t> about and many questions to </a:t>
          </a:r>
          <a:r>
            <a:rPr lang="en-US" sz="2400" i="1" kern="1200" dirty="0">
              <a:solidFill>
                <a:schemeClr val="tx1"/>
              </a:solidFill>
            </a:rPr>
            <a:t>ask</a:t>
          </a:r>
          <a:r>
            <a:rPr lang="en-US" sz="2400" kern="1200" dirty="0">
              <a:solidFill>
                <a:schemeClr val="tx1"/>
              </a:solidFill>
            </a:rPr>
            <a:t>. Ask me – I’m here to help!</a:t>
          </a:r>
        </a:p>
      </dsp:txBody>
      <dsp:txXfrm>
        <a:off x="1713319" y="0"/>
        <a:ext cx="6173380" cy="1359793"/>
      </dsp:txXfrm>
    </dsp:sp>
    <dsp:sp modelId="{366B8829-1D82-4BE5-BF2C-BD0E0919A9FE}">
      <dsp:nvSpPr>
        <dsp:cNvPr id="0" name=""/>
        <dsp:cNvSpPr/>
      </dsp:nvSpPr>
      <dsp:spPr>
        <a:xfrm>
          <a:off x="138960" y="139123"/>
          <a:ext cx="1577340" cy="108783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a:outerShdw blurRad="50800" dist="50800" dir="5400000" algn="ctr" rotWithShape="0">
            <a:schemeClr val="tx1"/>
          </a:outerShdw>
        </a:effectLst>
      </dsp:spPr>
      <dsp:style>
        <a:lnRef idx="2">
          <a:scrgbClr r="0" g="0" b="0"/>
        </a:lnRef>
        <a:fillRef idx="1">
          <a:scrgbClr r="0" g="0" b="0"/>
        </a:fillRef>
        <a:effectRef idx="0">
          <a:scrgbClr r="0" g="0" b="0"/>
        </a:effectRef>
        <a:fontRef idx="minor"/>
      </dsp:style>
    </dsp:sp>
    <dsp:sp modelId="{EF1C5FBD-550F-4067-A6F7-B3183A5412BE}">
      <dsp:nvSpPr>
        <dsp:cNvPr id="0" name=""/>
        <dsp:cNvSpPr/>
      </dsp:nvSpPr>
      <dsp:spPr>
        <a:xfrm>
          <a:off x="0" y="1495772"/>
          <a:ext cx="7886700" cy="135979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solidFill>
                <a:schemeClr val="tx1"/>
              </a:solidFill>
            </a:rPr>
            <a:t>Common questions</a:t>
          </a:r>
        </a:p>
      </dsp:txBody>
      <dsp:txXfrm>
        <a:off x="1713319" y="1495772"/>
        <a:ext cx="6173380" cy="1359793"/>
      </dsp:txXfrm>
    </dsp:sp>
    <dsp:sp modelId="{03BA6D4D-0AA4-4D86-887D-10A1B66E9A80}">
      <dsp:nvSpPr>
        <dsp:cNvPr id="0" name=""/>
        <dsp:cNvSpPr/>
      </dsp:nvSpPr>
      <dsp:spPr>
        <a:xfrm>
          <a:off x="135979" y="1631751"/>
          <a:ext cx="1577340" cy="108783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noFill/>
          <a:prstDash val="solid"/>
          <a:miter lim="800000"/>
        </a:ln>
        <a:effectLst>
          <a:outerShdw blurRad="50800" dist="50800" dir="5400000" algn="ctr" rotWithShape="0">
            <a:schemeClr val="tx1"/>
          </a:outerShdw>
        </a:effectLst>
      </dsp:spPr>
      <dsp:style>
        <a:lnRef idx="2">
          <a:scrgbClr r="0" g="0" b="0"/>
        </a:lnRef>
        <a:fillRef idx="1">
          <a:scrgbClr r="0" g="0" b="0"/>
        </a:fillRef>
        <a:effectRef idx="0">
          <a:scrgbClr r="0" g="0" b="0"/>
        </a:effectRef>
        <a:fontRef idx="minor"/>
      </dsp:style>
    </dsp:sp>
    <dsp:sp modelId="{BEA0560D-6465-4D83-9C1B-887C2F21FA95}">
      <dsp:nvSpPr>
        <dsp:cNvPr id="0" name=""/>
        <dsp:cNvSpPr/>
      </dsp:nvSpPr>
      <dsp:spPr>
        <a:xfrm>
          <a:off x="0" y="2991544"/>
          <a:ext cx="7886700" cy="135979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0" kern="1200" dirty="0">
              <a:solidFill>
                <a:schemeClr val="tx1"/>
              </a:solidFill>
            </a:rPr>
            <a:t>What other questions come to mind when you think about college?</a:t>
          </a:r>
        </a:p>
      </dsp:txBody>
      <dsp:txXfrm>
        <a:off x="1713319" y="2991544"/>
        <a:ext cx="6173380" cy="1359793"/>
      </dsp:txXfrm>
    </dsp:sp>
    <dsp:sp modelId="{59A60644-4AA1-4527-A999-7BD9C334727A}">
      <dsp:nvSpPr>
        <dsp:cNvPr id="0" name=""/>
        <dsp:cNvSpPr/>
      </dsp:nvSpPr>
      <dsp:spPr>
        <a:xfrm>
          <a:off x="135979" y="3127524"/>
          <a:ext cx="1577340" cy="1087834"/>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a:outerShdw blurRad="50800" dist="50800" dir="5400000" algn="ctr" rotWithShape="0">
            <a:schemeClr val="tx1"/>
          </a:outerShdw>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DAB3D-B07A-4615-8E51-48D76E377D8F}">
      <dsp:nvSpPr>
        <dsp:cNvPr id="0" name=""/>
        <dsp:cNvSpPr/>
      </dsp:nvSpPr>
      <dsp:spPr>
        <a:xfrm>
          <a:off x="3154679" y="727"/>
          <a:ext cx="4732020" cy="577273"/>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lr>
              <a:schemeClr val="accent1"/>
            </a:buClr>
            <a:buFont typeface="Arial" panose="020B0604020202020204" pitchFamily="34" charset="0"/>
            <a:buChar char="••"/>
          </a:pPr>
          <a:r>
            <a:rPr lang="en-US" sz="2800" kern="1200" dirty="0">
              <a:solidFill>
                <a:schemeClr val="tx1"/>
              </a:solidFill>
            </a:rPr>
            <a:t>2 years</a:t>
          </a:r>
        </a:p>
      </dsp:txBody>
      <dsp:txXfrm>
        <a:off x="3154679" y="72886"/>
        <a:ext cx="4515543" cy="432955"/>
      </dsp:txXfrm>
    </dsp:sp>
    <dsp:sp modelId="{2340CFF7-62DF-480E-92CB-DA574CB3869C}">
      <dsp:nvSpPr>
        <dsp:cNvPr id="0" name=""/>
        <dsp:cNvSpPr/>
      </dsp:nvSpPr>
      <dsp:spPr>
        <a:xfrm>
          <a:off x="0" y="727"/>
          <a:ext cx="3154680" cy="57727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rPr>
            <a:t>Vocational/Trade</a:t>
          </a:r>
        </a:p>
      </dsp:txBody>
      <dsp:txXfrm>
        <a:off x="28180" y="28907"/>
        <a:ext cx="3098320" cy="520913"/>
      </dsp:txXfrm>
    </dsp:sp>
    <dsp:sp modelId="{AB55EFDB-4C70-49B3-91D1-3C2F1952C81B}">
      <dsp:nvSpPr>
        <dsp:cNvPr id="0" name=""/>
        <dsp:cNvSpPr/>
      </dsp:nvSpPr>
      <dsp:spPr>
        <a:xfrm>
          <a:off x="3154679" y="635728"/>
          <a:ext cx="4732020" cy="577273"/>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lr>
              <a:schemeClr val="accent1"/>
            </a:buClr>
            <a:buFont typeface="Arial" panose="020B0604020202020204" pitchFamily="34" charset="0"/>
            <a:buChar char="••"/>
          </a:pPr>
          <a:r>
            <a:rPr lang="en-US" sz="2800" kern="1200" dirty="0">
              <a:solidFill>
                <a:schemeClr val="tx1"/>
              </a:solidFill>
            </a:rPr>
            <a:t>2 years</a:t>
          </a:r>
        </a:p>
      </dsp:txBody>
      <dsp:txXfrm>
        <a:off x="3154679" y="707887"/>
        <a:ext cx="4515543" cy="432955"/>
      </dsp:txXfrm>
    </dsp:sp>
    <dsp:sp modelId="{77B000D5-811C-4A7E-9789-1BA3751E8DE5}">
      <dsp:nvSpPr>
        <dsp:cNvPr id="0" name=""/>
        <dsp:cNvSpPr/>
      </dsp:nvSpPr>
      <dsp:spPr>
        <a:xfrm>
          <a:off x="0" y="635728"/>
          <a:ext cx="3154680" cy="57727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Associate’s Degree</a:t>
          </a:r>
        </a:p>
      </dsp:txBody>
      <dsp:txXfrm>
        <a:off x="28180" y="663908"/>
        <a:ext cx="3098320" cy="520913"/>
      </dsp:txXfrm>
    </dsp:sp>
    <dsp:sp modelId="{1A8ED952-E97E-43DF-A89C-701F85E81675}">
      <dsp:nvSpPr>
        <dsp:cNvPr id="0" name=""/>
        <dsp:cNvSpPr/>
      </dsp:nvSpPr>
      <dsp:spPr>
        <a:xfrm>
          <a:off x="3154679" y="1270729"/>
          <a:ext cx="4732020" cy="577273"/>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lr>
              <a:schemeClr val="accent1"/>
            </a:buClr>
            <a:buFont typeface="Arial" panose="020B0604020202020204" pitchFamily="34" charset="0"/>
            <a:buChar char="••"/>
          </a:pPr>
          <a:r>
            <a:rPr lang="en-US" sz="2800" kern="1200" dirty="0">
              <a:solidFill>
                <a:schemeClr val="tx1"/>
              </a:solidFill>
            </a:rPr>
            <a:t>4 years</a:t>
          </a:r>
        </a:p>
      </dsp:txBody>
      <dsp:txXfrm>
        <a:off x="3154679" y="1342888"/>
        <a:ext cx="4515543" cy="432955"/>
      </dsp:txXfrm>
    </dsp:sp>
    <dsp:sp modelId="{1C55F389-ED9D-4EED-9EEB-3C39A44E79E8}">
      <dsp:nvSpPr>
        <dsp:cNvPr id="0" name=""/>
        <dsp:cNvSpPr/>
      </dsp:nvSpPr>
      <dsp:spPr>
        <a:xfrm>
          <a:off x="0" y="1270729"/>
          <a:ext cx="3154680" cy="57727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Bachelor’s Degree</a:t>
          </a:r>
        </a:p>
      </dsp:txBody>
      <dsp:txXfrm>
        <a:off x="28180" y="1298909"/>
        <a:ext cx="3098320" cy="520913"/>
      </dsp:txXfrm>
    </dsp:sp>
    <dsp:sp modelId="{68A04411-511A-4788-9D27-930785B7CDEE}">
      <dsp:nvSpPr>
        <dsp:cNvPr id="0" name=""/>
        <dsp:cNvSpPr/>
      </dsp:nvSpPr>
      <dsp:spPr>
        <a:xfrm>
          <a:off x="3154679" y="1905729"/>
          <a:ext cx="4732020" cy="577273"/>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b" anchorCtr="0">
          <a:noAutofit/>
        </a:bodyPr>
        <a:lstStyle/>
        <a:p>
          <a:pPr marL="228600" lvl="1" indent="-228600" algn="l" defTabSz="1066800">
            <a:lnSpc>
              <a:spcPct val="90000"/>
            </a:lnSpc>
            <a:spcBef>
              <a:spcPct val="0"/>
            </a:spcBef>
            <a:spcAft>
              <a:spcPct val="15000"/>
            </a:spcAft>
            <a:buClr>
              <a:schemeClr val="accent1"/>
            </a:buClr>
            <a:buChar char="••"/>
          </a:pPr>
          <a:r>
            <a:rPr lang="en-US" sz="2400" kern="1200" dirty="0">
              <a:solidFill>
                <a:schemeClr val="tx1"/>
              </a:solidFill>
            </a:rPr>
            <a:t>Bachelor’s plus 1-3 years</a:t>
          </a:r>
        </a:p>
      </dsp:txBody>
      <dsp:txXfrm>
        <a:off x="3154679" y="1977888"/>
        <a:ext cx="4515543" cy="432955"/>
      </dsp:txXfrm>
    </dsp:sp>
    <dsp:sp modelId="{450ED1C0-4F36-4596-8FF6-918E54CD1101}">
      <dsp:nvSpPr>
        <dsp:cNvPr id="0" name=""/>
        <dsp:cNvSpPr/>
      </dsp:nvSpPr>
      <dsp:spPr>
        <a:xfrm>
          <a:off x="0" y="1905729"/>
          <a:ext cx="3154680" cy="57727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rPr>
            <a:t>Master’s Degree</a:t>
          </a:r>
        </a:p>
      </dsp:txBody>
      <dsp:txXfrm>
        <a:off x="28180" y="1933909"/>
        <a:ext cx="3098320" cy="5209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3E57D-A4EB-4ECC-8C6E-635E98023716}">
      <dsp:nvSpPr>
        <dsp:cNvPr id="0" name=""/>
        <dsp:cNvSpPr/>
      </dsp:nvSpPr>
      <dsp:spPr>
        <a:xfrm>
          <a:off x="0" y="32459"/>
          <a:ext cx="5695947" cy="11980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Money from </a:t>
          </a:r>
          <a:r>
            <a:rPr lang="en-US" sz="2400" b="1" i="1" kern="1200" dirty="0">
              <a:solidFill>
                <a:schemeClr val="tx1"/>
              </a:solidFill>
            </a:rPr>
            <a:t>various sources </a:t>
          </a:r>
          <a:r>
            <a:rPr lang="en-US" sz="2400" kern="1200" dirty="0">
              <a:solidFill>
                <a:schemeClr val="tx1"/>
              </a:solidFill>
            </a:rPr>
            <a:t>to help you pay for college</a:t>
          </a:r>
        </a:p>
      </dsp:txBody>
      <dsp:txXfrm>
        <a:off x="58485" y="90944"/>
        <a:ext cx="5578977" cy="1081110"/>
      </dsp:txXfrm>
    </dsp:sp>
    <dsp:sp modelId="{D6DAE835-F982-4373-815B-8D6D391FA6DC}">
      <dsp:nvSpPr>
        <dsp:cNvPr id="0" name=""/>
        <dsp:cNvSpPr/>
      </dsp:nvSpPr>
      <dsp:spPr>
        <a:xfrm>
          <a:off x="0" y="1414859"/>
          <a:ext cx="5695947" cy="1198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Makes college </a:t>
          </a:r>
          <a:r>
            <a:rPr lang="en-US" sz="2400" b="1" i="1" kern="1200" dirty="0">
              <a:solidFill>
                <a:schemeClr val="tx1"/>
              </a:solidFill>
            </a:rPr>
            <a:t>affordable</a:t>
          </a:r>
        </a:p>
      </dsp:txBody>
      <dsp:txXfrm>
        <a:off x="58485" y="1473344"/>
        <a:ext cx="5578977" cy="1081110"/>
      </dsp:txXfrm>
    </dsp:sp>
    <dsp:sp modelId="{581A56EC-931A-4836-B597-B34BA3A39B8A}">
      <dsp:nvSpPr>
        <dsp:cNvPr id="0" name=""/>
        <dsp:cNvSpPr/>
      </dsp:nvSpPr>
      <dsp:spPr>
        <a:xfrm>
          <a:off x="0" y="2797260"/>
          <a:ext cx="5695947" cy="11980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1" kern="1200" dirty="0">
              <a:solidFill>
                <a:schemeClr val="tx1"/>
              </a:solidFill>
            </a:rPr>
            <a:t>Helps cover the gap</a:t>
          </a:r>
          <a:r>
            <a:rPr lang="en-US" sz="2400" kern="1200" dirty="0">
              <a:solidFill>
                <a:schemeClr val="tx1"/>
              </a:solidFill>
            </a:rPr>
            <a:t> between what you can afford to pay and the cost of college</a:t>
          </a:r>
        </a:p>
      </dsp:txBody>
      <dsp:txXfrm>
        <a:off x="58485" y="2855745"/>
        <a:ext cx="5578977" cy="1081110"/>
      </dsp:txXfrm>
    </dsp:sp>
    <dsp:sp modelId="{CF59572A-DAB5-4159-8891-ADF41EFEFFD1}">
      <dsp:nvSpPr>
        <dsp:cNvPr id="0" name=""/>
        <dsp:cNvSpPr/>
      </dsp:nvSpPr>
      <dsp:spPr>
        <a:xfrm>
          <a:off x="0" y="4179660"/>
          <a:ext cx="5695947" cy="1198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Can be </a:t>
          </a:r>
          <a:r>
            <a:rPr lang="en-US" sz="2400" b="1" i="1" kern="1200" dirty="0">
              <a:solidFill>
                <a:schemeClr val="tx1"/>
              </a:solidFill>
            </a:rPr>
            <a:t>given, borrowed, or earned</a:t>
          </a:r>
        </a:p>
      </dsp:txBody>
      <dsp:txXfrm>
        <a:off x="58485" y="4238145"/>
        <a:ext cx="5578977" cy="1081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7B247-561B-4660-AE7F-5F9EB7E0AF26}">
      <dsp:nvSpPr>
        <dsp:cNvPr id="0" name=""/>
        <dsp:cNvSpPr/>
      </dsp:nvSpPr>
      <dsp:spPr>
        <a:xfrm>
          <a:off x="3154679" y="531"/>
          <a:ext cx="4732020" cy="2071559"/>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lr>
              <a:schemeClr val="accent1"/>
            </a:buClr>
            <a:buChar char="••"/>
          </a:pPr>
          <a:r>
            <a:rPr lang="en-US" sz="2800" kern="1200" dirty="0">
              <a:solidFill>
                <a:schemeClr val="tx1"/>
              </a:solidFill>
            </a:rPr>
            <a:t>Grants</a:t>
          </a:r>
        </a:p>
        <a:p>
          <a:pPr marL="285750" lvl="1" indent="-285750" algn="l" defTabSz="1244600">
            <a:lnSpc>
              <a:spcPct val="90000"/>
            </a:lnSpc>
            <a:spcBef>
              <a:spcPct val="0"/>
            </a:spcBef>
            <a:spcAft>
              <a:spcPct val="15000"/>
            </a:spcAft>
            <a:buClr>
              <a:schemeClr val="accent1"/>
            </a:buClr>
            <a:buChar char="••"/>
          </a:pPr>
          <a:r>
            <a:rPr lang="en-US" sz="2800" kern="1200" dirty="0">
              <a:solidFill>
                <a:schemeClr val="tx1"/>
              </a:solidFill>
            </a:rPr>
            <a:t>Scholarships</a:t>
          </a:r>
        </a:p>
      </dsp:txBody>
      <dsp:txXfrm>
        <a:off x="3154679" y="259476"/>
        <a:ext cx="3955185" cy="1553669"/>
      </dsp:txXfrm>
    </dsp:sp>
    <dsp:sp modelId="{0E671399-0927-43C2-A572-91AC4AB4A489}">
      <dsp:nvSpPr>
        <dsp:cNvPr id="0" name=""/>
        <dsp:cNvSpPr/>
      </dsp:nvSpPr>
      <dsp:spPr>
        <a:xfrm>
          <a:off x="0" y="22220"/>
          <a:ext cx="3154680" cy="20715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1" kern="1200" dirty="0">
              <a:solidFill>
                <a:schemeClr val="tx1"/>
              </a:solidFill>
            </a:rPr>
            <a:t>Gift Aid </a:t>
          </a:r>
          <a:br>
            <a:rPr lang="en-US" sz="2800" b="1" kern="1200" dirty="0">
              <a:solidFill>
                <a:schemeClr val="tx1"/>
              </a:solidFill>
            </a:rPr>
          </a:br>
          <a:r>
            <a:rPr lang="en-US" sz="2000" b="1" kern="1200" dirty="0">
              <a:solidFill>
                <a:schemeClr val="tx1"/>
              </a:solidFill>
            </a:rPr>
            <a:t>(Given)</a:t>
          </a:r>
        </a:p>
      </dsp:txBody>
      <dsp:txXfrm>
        <a:off x="101125" y="123345"/>
        <a:ext cx="2952430" cy="1869309"/>
      </dsp:txXfrm>
    </dsp:sp>
    <dsp:sp modelId="{D01E42D0-0CDF-489D-B0B8-CC36861F5707}">
      <dsp:nvSpPr>
        <dsp:cNvPr id="0" name=""/>
        <dsp:cNvSpPr/>
      </dsp:nvSpPr>
      <dsp:spPr>
        <a:xfrm>
          <a:off x="3154679" y="2279246"/>
          <a:ext cx="4732020" cy="2071559"/>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ct val="90000"/>
            </a:lnSpc>
            <a:spcBef>
              <a:spcPct val="0"/>
            </a:spcBef>
            <a:spcAft>
              <a:spcPct val="15000"/>
            </a:spcAft>
            <a:buClr>
              <a:schemeClr val="accent1"/>
            </a:buClr>
            <a:buChar char="••"/>
          </a:pPr>
          <a:r>
            <a:rPr lang="en-US" sz="2800" kern="1200" dirty="0">
              <a:solidFill>
                <a:schemeClr val="tx1"/>
              </a:solidFill>
            </a:rPr>
            <a:t>Federal Student Loans</a:t>
          </a:r>
        </a:p>
        <a:p>
          <a:pPr marL="285750" lvl="1" indent="-285750" algn="l" defTabSz="1244600">
            <a:lnSpc>
              <a:spcPct val="90000"/>
            </a:lnSpc>
            <a:spcBef>
              <a:spcPct val="0"/>
            </a:spcBef>
            <a:spcAft>
              <a:spcPct val="15000"/>
            </a:spcAft>
            <a:buClr>
              <a:schemeClr val="accent1"/>
            </a:buClr>
            <a:buChar char="••"/>
          </a:pPr>
          <a:r>
            <a:rPr lang="en-US" sz="2800" kern="1200" dirty="0">
              <a:solidFill>
                <a:schemeClr val="tx1"/>
              </a:solidFill>
            </a:rPr>
            <a:t>Federal Work-Study</a:t>
          </a:r>
        </a:p>
      </dsp:txBody>
      <dsp:txXfrm>
        <a:off x="3154679" y="2538191"/>
        <a:ext cx="3955185" cy="1553669"/>
      </dsp:txXfrm>
    </dsp:sp>
    <dsp:sp modelId="{4D31DC80-A357-4115-9E96-36C459DE0C7C}">
      <dsp:nvSpPr>
        <dsp:cNvPr id="0" name=""/>
        <dsp:cNvSpPr/>
      </dsp:nvSpPr>
      <dsp:spPr>
        <a:xfrm>
          <a:off x="0" y="2279246"/>
          <a:ext cx="3154680" cy="20715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a:solidFill>
                <a:schemeClr val="tx1"/>
              </a:solidFill>
            </a:rPr>
            <a:t>Self-Help Aid </a:t>
          </a:r>
          <a:r>
            <a:rPr lang="en-US" sz="1800" b="1" kern="1200" dirty="0">
              <a:solidFill>
                <a:schemeClr val="tx1"/>
              </a:solidFill>
            </a:rPr>
            <a:t>(Borrowed/earned)</a:t>
          </a:r>
          <a:endParaRPr lang="en-US" sz="2400" b="1" kern="1200" dirty="0">
            <a:solidFill>
              <a:schemeClr val="tx1"/>
            </a:solidFill>
          </a:endParaRPr>
        </a:p>
      </dsp:txBody>
      <dsp:txXfrm>
        <a:off x="101125" y="2380371"/>
        <a:ext cx="2952430" cy="18693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81BA0-EE05-4162-A4C9-EFD554DEF3B8}">
      <dsp:nvSpPr>
        <dsp:cNvPr id="0" name=""/>
        <dsp:cNvSpPr/>
      </dsp:nvSpPr>
      <dsp:spPr>
        <a:xfrm>
          <a:off x="0" y="18639"/>
          <a:ext cx="7886700" cy="10266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a:solidFill>
                <a:schemeClr val="tx1"/>
              </a:solidFill>
            </a:rPr>
            <a:t>Usually need-based</a:t>
          </a:r>
        </a:p>
      </dsp:txBody>
      <dsp:txXfrm>
        <a:off x="50118" y="68757"/>
        <a:ext cx="7786464" cy="926438"/>
      </dsp:txXfrm>
    </dsp:sp>
    <dsp:sp modelId="{0847F768-7501-49BB-A8CA-FB9E519DFD01}">
      <dsp:nvSpPr>
        <dsp:cNvPr id="0" name=""/>
        <dsp:cNvSpPr/>
      </dsp:nvSpPr>
      <dsp:spPr>
        <a:xfrm>
          <a:off x="0" y="1114434"/>
          <a:ext cx="7886700" cy="10266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solidFill>
                <a:schemeClr val="tx1"/>
              </a:solidFill>
            </a:rPr>
            <a:t>A Free Application for Federal Student Aid (FAFSA) is required for federal grants </a:t>
          </a:r>
        </a:p>
      </dsp:txBody>
      <dsp:txXfrm>
        <a:off x="50118" y="1164552"/>
        <a:ext cx="7786464" cy="926438"/>
      </dsp:txXfrm>
    </dsp:sp>
    <dsp:sp modelId="{BF3C565F-6781-4F12-A52A-B1D8F76E83B4}">
      <dsp:nvSpPr>
        <dsp:cNvPr id="0" name=""/>
        <dsp:cNvSpPr/>
      </dsp:nvSpPr>
      <dsp:spPr>
        <a:xfrm>
          <a:off x="0" y="2210229"/>
          <a:ext cx="7886700" cy="10266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solidFill>
                <a:schemeClr val="tx1"/>
              </a:solidFill>
            </a:rPr>
            <a:t>Some state grants may also require a FAFSA </a:t>
          </a:r>
        </a:p>
      </dsp:txBody>
      <dsp:txXfrm>
        <a:off x="50118" y="2260347"/>
        <a:ext cx="7786464" cy="926438"/>
      </dsp:txXfrm>
    </dsp:sp>
    <dsp:sp modelId="{959B2EE7-DF7E-4370-BCC3-BE1E30A92DF3}">
      <dsp:nvSpPr>
        <dsp:cNvPr id="0" name=""/>
        <dsp:cNvSpPr/>
      </dsp:nvSpPr>
      <dsp:spPr>
        <a:xfrm>
          <a:off x="0" y="3306024"/>
          <a:ext cx="7886700" cy="10266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solidFill>
                <a:schemeClr val="tx1"/>
              </a:solidFill>
            </a:rPr>
            <a:t>Funding may be limited (depends on grant) </a:t>
          </a:r>
        </a:p>
      </dsp:txBody>
      <dsp:txXfrm>
        <a:off x="50118" y="3356142"/>
        <a:ext cx="7786464" cy="9264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81BA0-EE05-4162-A4C9-EFD554DEF3B8}">
      <dsp:nvSpPr>
        <dsp:cNvPr id="0" name=""/>
        <dsp:cNvSpPr/>
      </dsp:nvSpPr>
      <dsp:spPr>
        <a:xfrm>
          <a:off x="0" y="4149"/>
          <a:ext cx="7886700" cy="973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kern="1200">
              <a:solidFill>
                <a:schemeClr val="tx1"/>
              </a:solidFill>
            </a:rPr>
            <a:t>Can be need-based or merit-based, but not always</a:t>
          </a:r>
        </a:p>
      </dsp:txBody>
      <dsp:txXfrm>
        <a:off x="47519" y="51668"/>
        <a:ext cx="7791662" cy="878402"/>
      </dsp:txXfrm>
    </dsp:sp>
    <dsp:sp modelId="{0847F768-7501-49BB-A8CA-FB9E519DFD01}">
      <dsp:nvSpPr>
        <dsp:cNvPr id="0" name=""/>
        <dsp:cNvSpPr/>
      </dsp:nvSpPr>
      <dsp:spPr>
        <a:xfrm>
          <a:off x="0" y="1127349"/>
          <a:ext cx="7886700" cy="973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solidFill>
                <a:schemeClr val="tx1"/>
              </a:solidFill>
            </a:rPr>
            <a:t>Eligibility varies by scholarship program</a:t>
          </a:r>
        </a:p>
      </dsp:txBody>
      <dsp:txXfrm>
        <a:off x="47519" y="1174868"/>
        <a:ext cx="7791662" cy="878402"/>
      </dsp:txXfrm>
    </dsp:sp>
    <dsp:sp modelId="{BF3C565F-6781-4F12-A52A-B1D8F76E83B4}">
      <dsp:nvSpPr>
        <dsp:cNvPr id="0" name=""/>
        <dsp:cNvSpPr/>
      </dsp:nvSpPr>
      <dsp:spPr>
        <a:xfrm>
          <a:off x="0" y="2250549"/>
          <a:ext cx="7886700" cy="973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solidFill>
                <a:schemeClr val="tx1"/>
              </a:solidFill>
            </a:rPr>
            <a:t>Available for different ages and grade levels (start early!)</a:t>
          </a:r>
        </a:p>
      </dsp:txBody>
      <dsp:txXfrm>
        <a:off x="47519" y="2298068"/>
        <a:ext cx="7791662" cy="878402"/>
      </dsp:txXfrm>
    </dsp:sp>
    <dsp:sp modelId="{959B2EE7-DF7E-4370-BCC3-BE1E30A92DF3}">
      <dsp:nvSpPr>
        <dsp:cNvPr id="0" name=""/>
        <dsp:cNvSpPr/>
      </dsp:nvSpPr>
      <dsp:spPr>
        <a:xfrm>
          <a:off x="0" y="3373749"/>
          <a:ext cx="7886700" cy="9734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a:solidFill>
                <a:schemeClr val="tx1"/>
              </a:solidFill>
            </a:rPr>
            <a:t>Local scholarships tend to have smaller applicant pools</a:t>
          </a:r>
        </a:p>
      </dsp:txBody>
      <dsp:txXfrm>
        <a:off x="47519" y="3421268"/>
        <a:ext cx="7791662" cy="8784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BC5199-1F04-4A86-B4F0-A06A851AC61F}" type="datetimeFigureOut">
              <a:rPr lang="en-US" smtClean="0"/>
              <a:t>11/30/2023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1FA336-138F-47CC-ACDA-3AA84F267CC9}" type="slidenum">
              <a:rPr lang="en-US" smtClean="0"/>
              <a:t>‹#›</a:t>
            </a:fld>
            <a:endParaRPr lang="en-US"/>
          </a:p>
        </p:txBody>
      </p:sp>
    </p:spTree>
    <p:extLst>
      <p:ext uri="{BB962C8B-B14F-4D97-AF65-F5344CB8AC3E}">
        <p14:creationId xmlns:p14="http://schemas.microsoft.com/office/powerpoint/2010/main" val="2962063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40A03-EB2C-46D9-BEE2-A6EA0BD541C7}" type="datetimeFigureOut">
              <a:rPr lang="en-US" smtClean="0"/>
              <a:t>11/30/2023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241EC-C705-4805-9AE2-9842E51577BC}" type="slidenum">
              <a:rPr lang="en-US" smtClean="0"/>
              <a:t>‹#›</a:t>
            </a:fld>
            <a:endParaRPr lang="en-US"/>
          </a:p>
        </p:txBody>
      </p:sp>
    </p:spTree>
    <p:extLst>
      <p:ext uri="{BB962C8B-B14F-4D97-AF65-F5344CB8AC3E}">
        <p14:creationId xmlns:p14="http://schemas.microsoft.com/office/powerpoint/2010/main" val="127819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D12ADB0A-3C8F-4680-B670-3E2FB84E3386}"/>
              </a:ext>
            </a:extLst>
          </p:cNvPr>
          <p:cNvSpPr>
            <a:spLocks noGrp="1"/>
          </p:cNvSpPr>
          <p:nvPr>
            <p:ph type="body" idx="1"/>
          </p:nvPr>
        </p:nvSpPr>
        <p:spPr/>
        <p:txBody>
          <a:bodyPr/>
          <a:lstStyle/>
          <a:p>
            <a:r>
              <a:rPr lang="en-US" noProof="0" dirty="0"/>
              <a:t>Hello! My name is ______________ and I am an ISACorps member with in the _______________________________. I work for the Illinois Student Assistance Commission (ISAC).  Today we are going to be discussing The Financial Aid process. My contact information is on the screen, and I will have it up at the end as well if you would like to contact me afterwards.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dirty="0"/>
              <a:t>Federal Work-Study </a:t>
            </a:r>
            <a:r>
              <a:rPr lang="en-US" dirty="0"/>
              <a:t>is a need-based financial aid program that allows eligible students to work part-time on- or off-campus. A Work-Study job is different from other jobs for the following two reasons: (1) the hours are flexible to ensure that students have enough time to study; and (2) when students apply for financial aid the following year, money earned through this program is not used to determine </a:t>
            </a:r>
            <a:r>
              <a:rPr lang="en-US" i="1" dirty="0"/>
              <a:t>financial need</a:t>
            </a:r>
            <a:r>
              <a:rPr lang="en-US" dirty="0"/>
              <a:t>. Work-study helps students pay for education costs such as books, supplies, and personal expenses. All funds awarded must be </a:t>
            </a:r>
            <a:r>
              <a:rPr lang="en-US" i="1" dirty="0"/>
              <a:t>earned</a:t>
            </a:r>
            <a:r>
              <a:rPr lang="en-US" i="0" baseline="0" dirty="0"/>
              <a:t> and students are responsible for securing a job on campus.</a:t>
            </a:r>
            <a:endParaRPr lang="en-US" dirty="0"/>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[Insert personal FWS story/anecdote, if applicable.  For example…”When I was in college I worked at….”]</a:t>
            </a:r>
            <a:endParaRPr lang="en-US" dirty="0"/>
          </a:p>
          <a:p>
            <a:endParaRPr lang="en-US" dirty="0"/>
          </a:p>
          <a:p>
            <a:endParaRPr lang="en-US" dirty="0"/>
          </a:p>
          <a:p>
            <a:r>
              <a:rPr lang="en-US" dirty="0"/>
              <a:t>To be considered for Federal Work-Study you must indicate your interest on the FAFSA.  We encourage that all students select “Yes” (indicating they are interested) so that at</a:t>
            </a:r>
            <a:r>
              <a:rPr lang="en-US" baseline="0" dirty="0"/>
              <a:t> least they are considered.</a:t>
            </a:r>
          </a:p>
          <a:p>
            <a:endParaRPr lang="en-US" baseline="0" dirty="0"/>
          </a:p>
          <a:p>
            <a:r>
              <a:rPr lang="en-US" baseline="0" dirty="0"/>
              <a:t>Note that f</a:t>
            </a:r>
            <a:r>
              <a:rPr lang="en-US" dirty="0"/>
              <a:t>unds for this program are limited, so it is important to complete the FAFSA as soon as possible.  </a:t>
            </a:r>
          </a:p>
          <a:p>
            <a:pPr algn="just" eaLnBrk="1" hangingPunct="1"/>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10</a:t>
            </a:fld>
            <a:endParaRPr lang="en-US"/>
          </a:p>
        </p:txBody>
      </p:sp>
    </p:spTree>
    <p:extLst>
      <p:ext uri="{BB962C8B-B14F-4D97-AF65-F5344CB8AC3E}">
        <p14:creationId xmlns:p14="http://schemas.microsoft.com/office/powerpoint/2010/main" val="373385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There are four primary sources of financial aid. </a:t>
            </a:r>
            <a:endParaRPr lang="en-US" b="1" dirty="0"/>
          </a:p>
          <a:p>
            <a:r>
              <a:rPr lang="en-US" b="1" dirty="0"/>
              <a:t>Federal Government – </a:t>
            </a:r>
            <a:r>
              <a:rPr lang="en-US" dirty="0"/>
              <a:t>In this case, when we talk about the federal government, we refer specifically to the U.S. Department of Education’s Office of Federal Student Aid. </a:t>
            </a:r>
            <a:endParaRPr lang="en-US" b="1" dirty="0"/>
          </a:p>
          <a:p>
            <a:r>
              <a:rPr lang="en-US" b="1" dirty="0"/>
              <a:t>State Government - </a:t>
            </a:r>
            <a:r>
              <a:rPr lang="en-US" dirty="0"/>
              <a:t>In Illinois, financial aid programs are administered by ISAC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t>*We will discuss these first two in more detail on the next slide.*</a:t>
            </a:r>
            <a:endParaRPr lang="en-US" dirty="0"/>
          </a:p>
          <a:p>
            <a:r>
              <a:rPr lang="en-US" b="1" dirty="0"/>
              <a:t>Colleges and Universities - </a:t>
            </a:r>
            <a:r>
              <a:rPr lang="en-US" dirty="0"/>
              <a:t>Colleges, universities, and other higher education institutions also offer financial aid assistance to their students.  The financial aid office on campus is the best place to inquire about institutional financial aid options.</a:t>
            </a:r>
            <a:endParaRPr lang="en-US" b="1" dirty="0"/>
          </a:p>
          <a:p>
            <a:r>
              <a:rPr lang="en-US" b="1" dirty="0"/>
              <a:t>Private Sources - </a:t>
            </a:r>
            <a:r>
              <a:rPr lang="en-US" dirty="0"/>
              <a:t>Many agencies, associations, corporations, and civic, religious, and philanthropic groups award scholarships to college students.  To access these private funds, different eligibility requirements, award amounts, application forms, and deadlines apply.  Be sure to research them early and carefully.</a:t>
            </a:r>
          </a:p>
        </p:txBody>
      </p:sp>
      <p:sp>
        <p:nvSpPr>
          <p:cNvPr id="4" name="Slide Number Placeholder 3"/>
          <p:cNvSpPr>
            <a:spLocks noGrp="1"/>
          </p:cNvSpPr>
          <p:nvPr>
            <p:ph type="sldNum" sz="quarter" idx="10"/>
          </p:nvPr>
        </p:nvSpPr>
        <p:spPr/>
        <p:txBody>
          <a:bodyPr/>
          <a:lstStyle/>
          <a:p>
            <a:fld id="{BF741A68-6A77-4F87-A25C-666F345C55B4}" type="slidenum">
              <a:rPr lang="en-US" smtClean="0"/>
              <a:t>11</a:t>
            </a:fld>
            <a:endParaRPr lang="en-US" dirty="0"/>
          </a:p>
        </p:txBody>
      </p:sp>
    </p:spTree>
    <p:extLst>
      <p:ext uri="{BB962C8B-B14F-4D97-AF65-F5344CB8AC3E}">
        <p14:creationId xmlns:p14="http://schemas.microsoft.com/office/powerpoint/2010/main" val="2422211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Although financial aid is available through many sources, the two main sources are the state and federal government.</a:t>
            </a:r>
          </a:p>
          <a:p>
            <a:r>
              <a:rPr lang="en-US" dirty="0"/>
              <a:t>The </a:t>
            </a:r>
            <a:r>
              <a:rPr lang="en-US" b="1" dirty="0"/>
              <a:t>Illinois Student Assistance Commission (ISAC)</a:t>
            </a:r>
            <a:r>
              <a:rPr lang="en-US" dirty="0"/>
              <a:t> is the financial aid agency in Illinois. ISAC administers grants, scholarships, and much more to student across the state. To learn more about ISAC, you can visit out website at www.isac.org. </a:t>
            </a:r>
          </a:p>
          <a:p>
            <a:r>
              <a:rPr lang="en-US" dirty="0"/>
              <a:t>The </a:t>
            </a:r>
            <a:r>
              <a:rPr lang="en-US" b="1" dirty="0"/>
              <a:t>U.S. Department of Education (ED)</a:t>
            </a:r>
            <a:r>
              <a:rPr lang="en-US" dirty="0"/>
              <a:t> is the federal agency that provides college funding. ED is the nation’s largest source of student aid. You will find lots of useful information on their web site, www.studentaid.gov. </a:t>
            </a:r>
          </a:p>
        </p:txBody>
      </p:sp>
      <p:sp>
        <p:nvSpPr>
          <p:cNvPr id="4" name="Slide Number Placeholder 3"/>
          <p:cNvSpPr>
            <a:spLocks noGrp="1"/>
          </p:cNvSpPr>
          <p:nvPr>
            <p:ph type="sldNum" sz="quarter" idx="10"/>
          </p:nvPr>
        </p:nvSpPr>
        <p:spPr/>
        <p:txBody>
          <a:bodyPr/>
          <a:lstStyle/>
          <a:p>
            <a:fld id="{BF741A68-6A77-4F87-A25C-666F345C55B4}" type="slidenum">
              <a:rPr lang="en-US" smtClean="0"/>
              <a:t>12</a:t>
            </a:fld>
            <a:endParaRPr lang="en-US" dirty="0"/>
          </a:p>
        </p:txBody>
      </p:sp>
    </p:spTree>
    <p:extLst>
      <p:ext uri="{BB962C8B-B14F-4D97-AF65-F5344CB8AC3E}">
        <p14:creationId xmlns:p14="http://schemas.microsoft.com/office/powerpoint/2010/main" val="632363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7B261C47-4A8E-4286-A21A-D4D1F1BACD2D}"/>
              </a:ext>
            </a:extLst>
          </p:cNvPr>
          <p:cNvSpPr>
            <a:spLocks noGrp="1"/>
          </p:cNvSpPr>
          <p:nvPr>
            <p:ph type="body" idx="1"/>
          </p:nvPr>
        </p:nvSpPr>
        <p:spPr/>
        <p:txBody>
          <a:bodyPr/>
          <a:lstStyle/>
          <a:p>
            <a:r>
              <a:rPr lang="en-US" dirty="0"/>
              <a:t>The </a:t>
            </a:r>
            <a:r>
              <a:rPr lang="en-US" b="1" dirty="0"/>
              <a:t>Free Application for Federal Student Aid (FAFSA</a:t>
            </a:r>
            <a:r>
              <a:rPr lang="en-US" dirty="0"/>
              <a:t>) is required to determine a student’s eligibility for federal and state grants as well as student loans, and other types of aid that are administered by the college or university.  By completing a FAFSA, students are considered and may qualify for some or all the following need-based grants: </a:t>
            </a:r>
            <a:r>
              <a:rPr lang="en-US" b="1" dirty="0"/>
              <a:t>Pell</a:t>
            </a:r>
            <a:r>
              <a:rPr lang="en-US" b="0" baseline="0" dirty="0"/>
              <a:t> and </a:t>
            </a:r>
            <a:r>
              <a:rPr lang="en-US" b="1" baseline="0" dirty="0"/>
              <a:t>MAP</a:t>
            </a:r>
            <a:r>
              <a:rPr lang="en-US" dirty="0"/>
              <a:t>.  These are the largest</a:t>
            </a:r>
            <a:r>
              <a:rPr lang="en-US" baseline="0" dirty="0"/>
              <a:t> grants a student may be eligible to receive. There may be other grants available from the institution or outside sources, but these are the main state and federal grants for which all Illinois students are considered if they complete the FAFSA.</a:t>
            </a:r>
          </a:p>
          <a:p>
            <a:endParaRPr lang="en-US" baseline="0" dirty="0"/>
          </a:p>
          <a:p>
            <a:r>
              <a:rPr lang="en-US" baseline="0" dirty="0"/>
              <a:t>If you are not FAFSA-eligible, you may still be eligible for MAP. Qualifying undocumented students may complete the Alternative Application for Illinois Financial Aid to be considered for the MAP Grant.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676B0592-2BD0-4EB0-B1F8-46E4B3929EA9}"/>
              </a:ext>
            </a:extLst>
          </p:cNvPr>
          <p:cNvSpPr>
            <a:spLocks noGrp="1"/>
          </p:cNvSpPr>
          <p:nvPr>
            <p:ph type="body" idx="1"/>
          </p:nvPr>
        </p:nvSpPr>
        <p:spPr/>
        <p:txBody>
          <a:bodyPr/>
          <a:lstStyle/>
          <a:p>
            <a:r>
              <a:rPr lang="en-US" b="1" dirty="0"/>
              <a:t>ISAC</a:t>
            </a:r>
            <a:r>
              <a:rPr lang="en-US" dirty="0"/>
              <a:t> administers financial aid programs for residents of Illinois.  Learn about them to decide which ones are best for you. </a:t>
            </a:r>
          </a:p>
          <a:p>
            <a:pPr marL="228600" indent="-228600">
              <a:buAutoNum type="arabicPeriod"/>
            </a:pPr>
            <a:r>
              <a:rPr lang="en-US" dirty="0"/>
              <a:t>The </a:t>
            </a:r>
            <a:r>
              <a:rPr lang="en-US" b="1" dirty="0"/>
              <a:t>Monetary Award Program</a:t>
            </a:r>
            <a:r>
              <a:rPr lang="en-US" dirty="0"/>
              <a:t> is one of the largest state programs in the country.  It aids students demonstrating financial need and applies toward tuition and mandatory fees for undergraduate students at approved Illinois degree-granting institutions.  A FAFSA must be submitted for consideration. Subject to appropriation of funds</a:t>
            </a:r>
            <a:r>
              <a:rPr lang="en-US" baseline="0" dirty="0"/>
              <a:t> so they are awarded on a first-come, first-serve basis.</a:t>
            </a:r>
          </a:p>
          <a:p>
            <a:pPr marL="228600" indent="-228600">
              <a:buAutoNum type="arabicPeriod"/>
            </a:pPr>
            <a:r>
              <a:rPr lang="en-US" dirty="0"/>
              <a:t>The </a:t>
            </a:r>
            <a:r>
              <a:rPr lang="en-US" b="1" dirty="0"/>
              <a:t>IVG Program</a:t>
            </a:r>
            <a:r>
              <a:rPr lang="en-US" dirty="0"/>
              <a:t> is an entitlement program awarded to eligible applicants regardless of the funding level.  It pays eligible tuition and mandatory fees at Illinois public colleges or community colleges.  Qualified veterans may receive benefits at the undergraduate or graduate level for the equivalent of four academic years of full-time enrollment.  </a:t>
            </a:r>
          </a:p>
          <a:p>
            <a:pPr marL="228600" indent="-228600">
              <a:buAutoNum type="arabicPeriod"/>
            </a:pPr>
            <a:r>
              <a:rPr lang="en-US" dirty="0"/>
              <a:t>The </a:t>
            </a:r>
            <a:r>
              <a:rPr lang="en-US" b="1" dirty="0"/>
              <a:t>ING Program</a:t>
            </a:r>
            <a:r>
              <a:rPr lang="en-US" dirty="0"/>
              <a:t> is also an entitlement program awarded to eligible recipients regardless of the funding level.  It pays tuition and eligible fees at all Illinois public universities or public community colleges for undergraduate or graduate enrollment.</a:t>
            </a:r>
            <a:endParaRPr lang="en-US" b="0" dirty="0"/>
          </a:p>
          <a:p>
            <a:pPr marL="228600" indent="-228600">
              <a:buAutoNum type="arabicPeriod"/>
            </a:pPr>
            <a:r>
              <a:rPr lang="en-US" b="1" dirty="0"/>
              <a:t>Grants for Dependent of Police, Fire and Correctional Officers - </a:t>
            </a:r>
            <a:r>
              <a:rPr lang="en-US" dirty="0"/>
              <a:t>If a correctional officer employed by the Illinois Department of Corrections in a security position or an Illinois police or fire officer is killed or sustains injuries resulting in a permanent disability (at least 90%) in the line of duty, the officer’s spouse and children may receive grant assistance toward tuition and mandatory fees.  It may be used for an equivalent of 8 semesters or 12 quarters of undergraduate or graduate enrollment.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FADEEE4A-75F5-437B-A2CB-B144B3B9B641}"/>
              </a:ext>
            </a:extLst>
          </p:cNvPr>
          <p:cNvSpPr>
            <a:spLocks noGrp="1"/>
          </p:cNvSpPr>
          <p:nvPr>
            <p:ph type="body" idx="1"/>
          </p:nvPr>
        </p:nvSpPr>
        <p:spPr/>
        <p:txBody>
          <a:bodyPr/>
          <a:lstStyle/>
          <a:p>
            <a:r>
              <a:rPr lang="en-US" dirty="0"/>
              <a:t>The </a:t>
            </a:r>
            <a:r>
              <a:rPr lang="en-US" b="1" dirty="0"/>
              <a:t>MTI Scholarship Program</a:t>
            </a:r>
            <a:r>
              <a:rPr lang="en-US" dirty="0"/>
              <a:t> encourages academically talented minority students to pursue careers as teachers at nonprofit Illinois schools. It awards up to $7,500 per academic year for a maximum of 8 semesters or 12 quarters of assistance.  Recipients must sign an agreement promising to start teaching within one year for each year of scholarship assistance received. Recipients must apply for the FAFSA and MTI every year by the established priority deadline in order to be considered for MTI. (March 31). See participating schools at https://www.isac.org/students/during-college/documents/2324MTISchools.pdf. </a:t>
            </a:r>
          </a:p>
          <a:p>
            <a:endParaRPr lang="en-US" b="1" dirty="0"/>
          </a:p>
          <a:p>
            <a:r>
              <a:rPr lang="en-US" b="1" dirty="0"/>
              <a:t>Illinois SETTW</a:t>
            </a:r>
            <a:r>
              <a:rPr lang="en-US" dirty="0"/>
              <a:t> exempts recipients from the payment of tuition and mandatory fees for up to four calendar years at any one of the 12 public four-year colleges in Illinois.  It encourages current teachers (not certified in a special education discipline) and academically talented students to pursue careers at nonprofit Illinois public, private or parochial preschool, elementary or secondary school teachers in any area of Special Education. Students only need to apply once to establish eligibility. The institution will work with ISAC in order to continue verifying eligibility for SETTW.  </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Note</a:t>
            </a:r>
            <a:r>
              <a:rPr lang="en-US" baseline="0" dirty="0"/>
              <a:t> that if a teaching requirement is not fulfilled for a teaching program, the funds convert </a:t>
            </a:r>
            <a:r>
              <a:rPr lang="en-US" dirty="0"/>
              <a:t>to a loan with a 5% interest rate.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ECACE is a relatively new scholarship available to those currently working (or worked) in the early childhood field and interested in obtaining a degree or credential in early childhood education. ECACE can cover the remaining cost of attendance after other financial aid is applied. To qualify, an applicant must have worked in an eligible childcare program in a center or home.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53FC2475-7E61-41D7-82C3-B9FAD720EE1E}"/>
              </a:ext>
            </a:extLst>
          </p:cNvPr>
          <p:cNvSpPr>
            <a:spLocks noGrp="1"/>
          </p:cNvSpPr>
          <p:nvPr>
            <p:ph type="body" idx="1"/>
          </p:nvPr>
        </p:nvSpPr>
        <p:spPr/>
        <p:txBody>
          <a:bodyPr/>
          <a:lstStyle/>
          <a:p>
            <a:r>
              <a:rPr lang="en-US" dirty="0"/>
              <a:t>The U.S. Department of Education is the nation’s largest source of student aid.  </a:t>
            </a:r>
          </a:p>
          <a:p>
            <a:pPr marL="228600" indent="-228600">
              <a:buAutoNum type="arabicPeriod"/>
            </a:pPr>
            <a:r>
              <a:rPr lang="en-US" dirty="0"/>
              <a:t>The </a:t>
            </a:r>
            <a:r>
              <a:rPr lang="en-US" b="1" dirty="0"/>
              <a:t>Pell Grant</a:t>
            </a:r>
            <a:r>
              <a:rPr lang="en-US" dirty="0"/>
              <a:t> is available to undergraduate students and is the largest grant program administered at</a:t>
            </a:r>
            <a:r>
              <a:rPr lang="en-US" baseline="0" dirty="0"/>
              <a:t> the</a:t>
            </a:r>
            <a:r>
              <a:rPr lang="en-US" dirty="0"/>
              <a:t> federal level.  It may be used for any educational expense, such as tuition and fees, room and board, and living expenses. Award amounts are dependent on funding approved by the Federal government and are calculated by the college.</a:t>
            </a:r>
          </a:p>
          <a:p>
            <a:pPr marL="228600" indent="-228600">
              <a:buAutoNum type="arabicPeriod"/>
            </a:pPr>
            <a:r>
              <a:rPr lang="en-US" dirty="0"/>
              <a:t>The </a:t>
            </a:r>
            <a:r>
              <a:rPr lang="en-US" b="1" dirty="0"/>
              <a:t>Iraq and Afghanistan Service Grant</a:t>
            </a:r>
            <a:r>
              <a:rPr lang="en-US" dirty="0"/>
              <a:t> is available to t students whose parent or guardian was a member of the U.S. Armed Forces and died as a result of service performed in Iraq or Afghanistan after September 11, 2001. </a:t>
            </a:r>
          </a:p>
          <a:p>
            <a:pPr marL="228600" indent="-228600">
              <a:buAutoNum type="arabicPeriod"/>
            </a:pPr>
            <a:r>
              <a:rPr lang="en-US" b="1" dirty="0"/>
              <a:t>Teacher Education Assistance for College and Higher Education (TEACH) </a:t>
            </a:r>
            <a:r>
              <a:rPr lang="en-US" dirty="0"/>
              <a:t>grants reward undergraduates, post baccalaureate, and graduate level students who are or will be taking course work necessary to become elementary or secondary teacher; Before receiving a TEACH grant each award year, recipients must complete a FAFSA, complete TEACH Grant Initial and Subsequent Counseling, and then sign an Agreement to Serve or Repay saying they will teach full-time in designated teacher shortage areas for 4 years (within 8 years of completing an academic program). Upon graduation students are expected to complete the TEACH Grant Exit Counseling.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A6097866-D840-482E-8624-66BF9CA46075}"/>
              </a:ext>
            </a:extLst>
          </p:cNvPr>
          <p:cNvSpPr>
            <a:spLocks noGrp="1"/>
          </p:cNvSpPr>
          <p:nvPr>
            <p:ph type="body" idx="1"/>
          </p:nvPr>
        </p:nvSpPr>
        <p:spPr/>
        <p:txBody>
          <a:bodyPr/>
          <a:lstStyle/>
          <a:p>
            <a:pPr defTabSz="914282">
              <a:defRPr/>
            </a:pPr>
            <a:r>
              <a:rPr lang="en-US" b="1" dirty="0"/>
              <a:t>Campus-Based Programs</a:t>
            </a:r>
            <a:r>
              <a:rPr lang="en-US" dirty="0"/>
              <a:t> are administered directly by the financial aid office at each participating school. Not all schools participate in all three programs, so check with a school's financial aid office to find out which programs they participate in. Unlike the Federal Pell Grant Program, which provides funds to every eligible student, the campus-based programs provide a certain amount of funds for each participating school to administer each year. When the money for a program is gone, no more awards can be made from that program for that year. </a:t>
            </a:r>
          </a:p>
          <a:p>
            <a:pPr defTabSz="914282">
              <a:defRPr/>
            </a:pPr>
            <a:r>
              <a:rPr lang="en-US" dirty="0"/>
              <a:t>The </a:t>
            </a:r>
            <a:r>
              <a:rPr lang="en-US" b="1" dirty="0"/>
              <a:t>FSEOG </a:t>
            </a:r>
            <a:r>
              <a:rPr lang="en-US" dirty="0"/>
              <a:t>gives priority to exceptionally needy students and Federal Pell Grant recipients.  It is available to undergraduate students.  The award amount is calculated based on the student's </a:t>
            </a:r>
            <a:r>
              <a:rPr lang="en-US" i="1" dirty="0"/>
              <a:t>need</a:t>
            </a:r>
            <a:r>
              <a:rPr lang="en-US" dirty="0"/>
              <a:t> and availability of funds at the college.  The college determines eligibility and students are notified via the financial aid award notification. </a:t>
            </a:r>
          </a:p>
          <a:p>
            <a:pPr defTabSz="914282">
              <a:defRPr/>
            </a:pPr>
            <a:r>
              <a:rPr lang="en-US" dirty="0"/>
              <a:t>Federal Work-Study is available to undergraduate and graduate students. In order to be eligible for federal work-study a FAFSA must be completed. You </a:t>
            </a:r>
            <a:r>
              <a:rPr lang="en-US" dirty="0" err="1"/>
              <a:t>amy</a:t>
            </a:r>
            <a:r>
              <a:rPr lang="en-US" dirty="0"/>
              <a:t> ask what does federal work-study entail? This is a job on campus working no more than 20 hours a week. [Inset own story if you received federal work-study]. </a:t>
            </a:r>
          </a:p>
          <a:p>
            <a:endParaRPr lang="en-US" baseline="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Be sure to research</a:t>
            </a:r>
            <a:r>
              <a:rPr lang="en-US" baseline="0" dirty="0"/>
              <a:t> your loan options carefully.  Make sure you are aware of these four things when exploring your loan options.</a:t>
            </a:r>
            <a:endParaRPr lang="en-US" dirty="0"/>
          </a:p>
          <a:p>
            <a:pPr marL="228600" indent="-228600">
              <a:buAutoNum type="arabicPeriod"/>
            </a:pPr>
            <a:r>
              <a:rPr lang="en-US" b="1" dirty="0"/>
              <a:t>Source</a:t>
            </a:r>
            <a:r>
              <a:rPr lang="en-US" b="1" baseline="0" dirty="0"/>
              <a:t> of the loan –</a:t>
            </a:r>
            <a:r>
              <a:rPr lang="en-US" b="0" baseline="0" dirty="0"/>
              <a:t> What is the source of your loan?  Is it a federal loan or a private loan, It is important to know where the loan is coming from.  Let’s say for example that your loan has not been posted to your student account or you have questions, you need to know who you should contact.</a:t>
            </a:r>
          </a:p>
          <a:p>
            <a:pPr marL="228600" indent="-228600">
              <a:buAutoNum type="arabicPeriod"/>
            </a:pPr>
            <a:r>
              <a:rPr lang="en-US" b="1" dirty="0"/>
              <a:t>Subsidized</a:t>
            </a:r>
            <a:r>
              <a:rPr lang="en-US" b="1" baseline="0" dirty="0"/>
              <a:t> vs. Unsubsidized – </a:t>
            </a:r>
            <a:r>
              <a:rPr lang="en-US" b="0" baseline="0" dirty="0"/>
              <a:t>We will talk more about the differences between subsidized and unsubsidized loans, but it is important that you are aware of the type(s) of loans you borrow.  The terms and conditions for these may be different, so always know what loans you have.</a:t>
            </a:r>
          </a:p>
          <a:p>
            <a:pPr marL="228600" indent="-228600">
              <a:buAutoNum type="arabicPeriod"/>
            </a:pPr>
            <a:r>
              <a:rPr lang="en-US" b="1" dirty="0"/>
              <a:t>Interest</a:t>
            </a:r>
            <a:r>
              <a:rPr lang="en-US" b="1" baseline="0" dirty="0"/>
              <a:t> Rate </a:t>
            </a:r>
            <a:r>
              <a:rPr lang="en-US" b="0" baseline="0" dirty="0"/>
              <a:t>– Know your interest rate.  Interest rates can be variable or fixed and can vary depending on the type of loan.  Knowing your interest rate will help you know how much money you will owe in the long run.</a:t>
            </a:r>
          </a:p>
          <a:p>
            <a:pPr marL="228600" indent="-228600">
              <a:buAutoNum type="arabicPeriod"/>
            </a:pPr>
            <a:r>
              <a:rPr lang="en-US" b="1" baseline="0" dirty="0"/>
              <a:t>Repayment Options &amp; Grace Period </a:t>
            </a:r>
            <a:r>
              <a:rPr lang="en-US" b="0" baseline="0" dirty="0"/>
              <a:t>– These typically apply only to federal loans (not private loans).  The federal government offers many different repayment plans that allow you to lower your monthly payments based on your income.  There are also options that allow you to make smaller payments or stop your payments in the event of unforeseen circumstances such as job loss, illness, disability, or other acceptable circumstances. The grace period, on the other hand, is a set amount of time given by the federal government before you are required to start making payments after you graduate or separate from your institution.</a:t>
            </a:r>
          </a:p>
        </p:txBody>
      </p:sp>
      <p:sp>
        <p:nvSpPr>
          <p:cNvPr id="4" name="Slide Number Placeholder 3"/>
          <p:cNvSpPr>
            <a:spLocks noGrp="1"/>
          </p:cNvSpPr>
          <p:nvPr>
            <p:ph type="sldNum" sz="quarter" idx="10"/>
          </p:nvPr>
        </p:nvSpPr>
        <p:spPr/>
        <p:txBody>
          <a:bodyPr/>
          <a:lstStyle/>
          <a:p>
            <a:fld id="{BF741A68-6A77-4F87-A25C-666F345C55B4}" type="slidenum">
              <a:rPr lang="en-US" smtClean="0"/>
              <a:t>18</a:t>
            </a:fld>
            <a:endParaRPr lang="en-US" dirty="0"/>
          </a:p>
        </p:txBody>
      </p:sp>
    </p:spTree>
    <p:extLst>
      <p:ext uri="{BB962C8B-B14F-4D97-AF65-F5344CB8AC3E}">
        <p14:creationId xmlns:p14="http://schemas.microsoft.com/office/powerpoint/2010/main" val="1641594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To understand the difference between Subsidized and Unsubsidized, consider this:  </a:t>
            </a:r>
            <a:r>
              <a:rPr lang="en-US" i="1" dirty="0"/>
              <a:t>When will interest start to accrue (or accumulate)?</a:t>
            </a:r>
            <a:r>
              <a:rPr lang="en-US" dirty="0"/>
              <a:t> </a:t>
            </a:r>
          </a:p>
          <a:p>
            <a:endParaRPr lang="en-US" dirty="0"/>
          </a:p>
          <a:p>
            <a:r>
              <a:rPr lang="en-US" dirty="0"/>
              <a:t>Eligibility for </a:t>
            </a:r>
            <a:r>
              <a:rPr lang="en-US" b="1" dirty="0"/>
              <a:t>Direct</a:t>
            </a:r>
            <a:r>
              <a:rPr lang="en-US" dirty="0"/>
              <a:t> </a:t>
            </a:r>
            <a:r>
              <a:rPr lang="en-US" b="1" dirty="0"/>
              <a:t>Subsidized Loans</a:t>
            </a:r>
            <a:r>
              <a:rPr lang="en-US" dirty="0"/>
              <a:t> is based on financial need.  The federal government pays the interest on your behalf while you are enrolled at least half time</a:t>
            </a:r>
            <a:r>
              <a:rPr lang="en-US" baseline="0" dirty="0"/>
              <a:t> </a:t>
            </a:r>
            <a:r>
              <a:rPr lang="en-US" dirty="0"/>
              <a:t>and during</a:t>
            </a:r>
            <a:r>
              <a:rPr lang="en-US" baseline="0" dirty="0"/>
              <a:t> grace periods and a</a:t>
            </a:r>
            <a:r>
              <a:rPr lang="en-US" dirty="0"/>
              <a:t>uthorized periods of </a:t>
            </a:r>
            <a:r>
              <a:rPr lang="en-US" u="sng" dirty="0"/>
              <a:t>deferment</a:t>
            </a:r>
            <a:r>
              <a:rPr lang="en-US" u="none" dirty="0"/>
              <a:t>. For example, if you borrow $1,000 freshman year</a:t>
            </a:r>
            <a:r>
              <a:rPr lang="en-US" u="none" baseline="0" dirty="0"/>
              <a:t> and you stay in school full-time for four years, when you graduate you will still only owe $1,000 because the federal government would have paid the interest on your behalf.</a:t>
            </a:r>
            <a:endParaRPr lang="en-US" dirty="0"/>
          </a:p>
          <a:p>
            <a:r>
              <a:rPr lang="en-US" dirty="0"/>
              <a:t>  </a:t>
            </a:r>
          </a:p>
          <a:p>
            <a:r>
              <a:rPr lang="en-US" dirty="0"/>
              <a:t>Eligibility for </a:t>
            </a:r>
            <a:r>
              <a:rPr lang="en-US" b="1" dirty="0"/>
              <a:t>Direct</a:t>
            </a:r>
            <a:r>
              <a:rPr lang="en-US" dirty="0"/>
              <a:t> </a:t>
            </a:r>
            <a:r>
              <a:rPr lang="en-US" b="1" dirty="0"/>
              <a:t>Unsubsidized Loans</a:t>
            </a:r>
            <a:r>
              <a:rPr lang="en-US" dirty="0"/>
              <a:t> is not based on financial need, and you are responsible for always paying interest. You may pay this interest while in school, or you can allow it to accrue and capitalize.  If you allow it to accrue, the interest will be added to your principal balance to be paid off with the rest of your loan when you stop attending on at least a half-time basis.  With this loan, on the other</a:t>
            </a:r>
            <a:r>
              <a:rPr lang="en-US" baseline="0" dirty="0"/>
              <a:t> hand, if you borrow $1,000 freshman year, when you graduate from college, you will owe more than just the initial $1,000 because interest will have accrued on your loan.</a:t>
            </a:r>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19</a:t>
            </a:fld>
            <a:endParaRPr lang="en-US" dirty="0"/>
          </a:p>
        </p:txBody>
      </p:sp>
    </p:spTree>
    <p:extLst>
      <p:ext uri="{BB962C8B-B14F-4D97-AF65-F5344CB8AC3E}">
        <p14:creationId xmlns:p14="http://schemas.microsoft.com/office/powerpoint/2010/main" val="3114182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ISAC is a mission-driven, non-profit,</a:t>
            </a:r>
            <a:r>
              <a:rPr lang="en-US" baseline="0" dirty="0"/>
              <a:t> agency that administers scholarship, grant, loan, and prepaid tuition programs.  </a:t>
            </a:r>
            <a:r>
              <a:rPr lang="en-US" dirty="0"/>
              <a:t>We are providing Illinois students with information and assistance to help make education beyond high school accessible and affordable. </a:t>
            </a:r>
          </a:p>
          <a:p>
            <a:endParaRPr lang="en-US" dirty="0"/>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2</a:t>
            </a:fld>
            <a:endParaRPr lang="en-US" dirty="0"/>
          </a:p>
        </p:txBody>
      </p:sp>
    </p:spTree>
    <p:extLst>
      <p:ext uri="{BB962C8B-B14F-4D97-AF65-F5344CB8AC3E}">
        <p14:creationId xmlns:p14="http://schemas.microsoft.com/office/powerpoint/2010/main" val="151289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36AB5188-B01D-41DF-89A6-0220D9EB30A3}"/>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Direct Subsidized and Unsubsidized Loans are offered to undergraduate students at the same interest rate. They also receive a six-month grace period. This means they have six months after separating from their institution (graduation, leave of absence, dropping out, etc.) before they are required to start making payments on their student loans.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Graduate/professional students are only eligible for Direct Unsubsidized Loans at a higher interest rate; however, the grace period remains the same.</a:t>
            </a:r>
          </a:p>
          <a:p>
            <a:endParaRPr lang="en-US" dirty="0"/>
          </a:p>
          <a:p>
            <a:r>
              <a:rPr lang="en-US" dirty="0"/>
              <a:t>PLUS Loans have the highest interest rate and are a credit-based loan. These are offered to graduate/professional students and parents of undergraduate students. These loans do not have a grace period so repayment generally begins within 60 days of the final disbursement, but parents can request to defer payment until graduation or six months after graduation; however, because it is an unsubsidized loan, it is important to remember that interest will continue to accrue even when the student is enrolled in college.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1D3ACA36-869F-4207-8103-F83D9BF11A18}"/>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limits to how much money you can borrow from the federal loan programs. Refer to the slide for loan limit information.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financial aid process is a cycle that happens every year you are in college. Here are a few of the most important steps. We will go into more detail in the next few slides, but here’s a glimpse of what we will cover. </a:t>
            </a:r>
          </a:p>
          <a:p>
            <a:r>
              <a:rPr lang="en-US" dirty="0"/>
              <a:t>*Note – start at File a FAFSA – that’s why it’s bolded*</a:t>
            </a:r>
          </a:p>
          <a:p>
            <a:endParaRPr lang="en-US" dirty="0"/>
          </a:p>
          <a:p>
            <a:pPr>
              <a:buFont typeface="Arial" pitchFamily="34" charset="0"/>
              <a:buChar char="•"/>
            </a:pPr>
            <a:r>
              <a:rPr lang="en-US" dirty="0"/>
              <a:t>The first step in the financial aid process is the FAFSA </a:t>
            </a:r>
          </a:p>
          <a:p>
            <a:pPr>
              <a:buFont typeface="Arial" pitchFamily="34" charset="0"/>
              <a:buChar char="•"/>
            </a:pPr>
            <a:r>
              <a:rPr lang="en-US" baseline="0" dirty="0"/>
              <a:t>If you are selected for verification, submit any necessary documentation</a:t>
            </a:r>
            <a:endParaRPr lang="en-US" dirty="0"/>
          </a:p>
          <a:p>
            <a:pPr>
              <a:buFont typeface="Arial" pitchFamily="34" charset="0"/>
              <a:buChar char="•"/>
            </a:pPr>
            <a:r>
              <a:rPr lang="en-US" dirty="0"/>
              <a:t> Consider all your financial aid offers</a:t>
            </a:r>
          </a:p>
          <a:p>
            <a:pPr>
              <a:buFont typeface="Arial" pitchFamily="34" charset="0"/>
              <a:buChar char="•"/>
            </a:pPr>
            <a:r>
              <a:rPr lang="en-US" dirty="0"/>
              <a:t> Respond to college offers by designated deadlines (including</a:t>
            </a:r>
            <a:r>
              <a:rPr lang="en-US" baseline="0" dirty="0"/>
              <a:t> those colleges you decide not to attend)</a:t>
            </a:r>
            <a:endParaRPr lang="en-US" dirty="0"/>
          </a:p>
          <a:p>
            <a:pPr>
              <a:buFont typeface="Arial" pitchFamily="34" charset="0"/>
              <a:buChar char="•"/>
            </a:pPr>
            <a:r>
              <a:rPr lang="en-US" dirty="0"/>
              <a:t> Renew the FAFSA every year</a:t>
            </a:r>
          </a:p>
        </p:txBody>
      </p:sp>
      <p:sp>
        <p:nvSpPr>
          <p:cNvPr id="4" name="Slide Number Placeholder 3"/>
          <p:cNvSpPr>
            <a:spLocks noGrp="1"/>
          </p:cNvSpPr>
          <p:nvPr>
            <p:ph type="sldNum" sz="quarter" idx="10"/>
          </p:nvPr>
        </p:nvSpPr>
        <p:spPr/>
        <p:txBody>
          <a:bodyPr/>
          <a:lstStyle/>
          <a:p>
            <a:fld id="{BF741A68-6A77-4F87-A25C-666F345C55B4}" type="slidenum">
              <a:rPr lang="en-US" smtClean="0"/>
              <a:t>22</a:t>
            </a:fld>
            <a:endParaRPr lang="en-US" dirty="0"/>
          </a:p>
        </p:txBody>
      </p:sp>
    </p:spTree>
    <p:extLst>
      <p:ext uri="{BB962C8B-B14F-4D97-AF65-F5344CB8AC3E}">
        <p14:creationId xmlns:p14="http://schemas.microsoft.com/office/powerpoint/2010/main" val="347511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first step in applying for federal and state financial aid programs is to complete the </a:t>
            </a:r>
            <a:r>
              <a:rPr lang="en-US" i="1" dirty="0"/>
              <a:t>Free Application for Federal Student Aid</a:t>
            </a:r>
            <a:r>
              <a:rPr lang="en-US" dirty="0"/>
              <a:t>  (FAFSA).  This application, which is available to complete online (preferred method), will use income, assets, and other factors to determine the amount that you and your family are expected to contribute to your college expenses. </a:t>
            </a:r>
          </a:p>
          <a:p>
            <a:endParaRPr lang="en-US" dirty="0"/>
          </a:p>
          <a:p>
            <a:r>
              <a:rPr lang="en-US" dirty="0"/>
              <a:t>Your eligibility for financial aid will be determined by your and your family’s financial situation, and by filing your application on time.  In some instances, colleges may use additional forms.  The form used most often in this process (typically private colleges) is the CSS/Financial Aid PROFILE, which is administered by the College Scholarship Service (CSS), a division of the College Board organization.  Be sure to communicate with each college to inquire about the steps you need to take to ensure that you submit a </a:t>
            </a:r>
            <a:r>
              <a:rPr lang="en-US" i="1" dirty="0"/>
              <a:t>complete application</a:t>
            </a:r>
            <a:r>
              <a:rPr lang="en-US" dirty="0"/>
              <a:t>. </a:t>
            </a:r>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23</a:t>
            </a:fld>
            <a:endParaRPr lang="en-US" dirty="0"/>
          </a:p>
        </p:txBody>
      </p:sp>
    </p:spTree>
    <p:extLst>
      <p:ext uri="{BB962C8B-B14F-4D97-AF65-F5344CB8AC3E}">
        <p14:creationId xmlns:p14="http://schemas.microsoft.com/office/powerpoint/2010/main" val="151605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You can complete the FAFSA on the Web at </a:t>
            </a:r>
            <a:r>
              <a:rPr lang="en-US" b="1" dirty="0"/>
              <a:t>www.fafsa.gov</a:t>
            </a:r>
            <a:r>
              <a:rPr lang="en-US" b="0" dirty="0"/>
              <a:t>.</a:t>
            </a:r>
            <a:r>
              <a:rPr lang="en-US" b="1" dirty="0"/>
              <a:t> (https://studentaid.gov/h/apply-for-aid/fafsa) [As it appears] </a:t>
            </a:r>
            <a:r>
              <a:rPr lang="en-US" dirty="0"/>
              <a:t>Filing your FAFSA electronically requires a Federal</a:t>
            </a:r>
            <a:r>
              <a:rPr lang="en-US" baseline="0" dirty="0"/>
              <a:t> Student Aid Identification (FSA ID)</a:t>
            </a:r>
            <a:r>
              <a:rPr lang="en-US" dirty="0"/>
              <a:t> that serves as an electronic signature, which can be obtained online.  Information reported on the FAFSA will be used to calculate your Student Aid Index (SAI) and </a:t>
            </a:r>
            <a:r>
              <a:rPr lang="en-US" i="1" dirty="0"/>
              <a:t>financial aid eligibility</a:t>
            </a:r>
            <a:r>
              <a:rPr lang="en-US" dirty="0"/>
              <a:t>.  You must complete a</a:t>
            </a:r>
            <a:r>
              <a:rPr lang="en-US" baseline="0" dirty="0"/>
              <a:t> FAFSA for every year you plan to be in college.</a:t>
            </a:r>
            <a:r>
              <a:rPr lang="en-US" dirty="0"/>
              <a:t>  </a:t>
            </a:r>
          </a:p>
          <a:p>
            <a:r>
              <a:rPr lang="en-US" dirty="0"/>
              <a:t> </a:t>
            </a:r>
            <a:endParaRPr lang="en-US" dirty="0">
              <a:cs typeface="Calibri"/>
            </a:endParaRPr>
          </a:p>
          <a:p>
            <a:r>
              <a:rPr lang="en-US" dirty="0"/>
              <a:t>By the way, if you file the FAFSA on the Web, you can list as many as twenty colleges.  This means that you can designate up to twenty schools to have information sent to them.  </a:t>
            </a:r>
            <a:endParaRPr lang="en-US" dirty="0">
              <a:cs typeface="Calibri"/>
            </a:endParaRPr>
          </a:p>
          <a:p>
            <a:endParaRPr lang="en-US" dirty="0"/>
          </a:p>
          <a:p>
            <a:r>
              <a:rPr lang="en-US" dirty="0"/>
              <a:t>Remember</a:t>
            </a:r>
            <a:r>
              <a:rPr lang="en-US" baseline="0" dirty="0"/>
              <a:t> that the first word in FAFSA is </a:t>
            </a:r>
            <a:r>
              <a:rPr lang="en-US" b="1" baseline="0" dirty="0"/>
              <a:t>FREE</a:t>
            </a:r>
            <a:r>
              <a:rPr lang="en-US" b="0" baseline="0" dirty="0"/>
              <a:t>, do not pay to fill out this form.</a:t>
            </a:r>
            <a:r>
              <a:rPr lang="en-US" dirty="0"/>
              <a:t> </a:t>
            </a:r>
            <a:r>
              <a:rPr lang="en-US" b="0" baseline="0" dirty="0"/>
              <a:t> If you need assistance in completing your FAFSA, you can contact me or an ISAC representative by visiting www.studentportal.org/ISACorps.</a:t>
            </a:r>
            <a:endParaRPr lang="en-US" dirty="0">
              <a:cs typeface="Calibri"/>
            </a:endParaRPr>
          </a:p>
        </p:txBody>
      </p:sp>
      <p:sp>
        <p:nvSpPr>
          <p:cNvPr id="4" name="Slide Number Placeholder 3"/>
          <p:cNvSpPr>
            <a:spLocks noGrp="1"/>
          </p:cNvSpPr>
          <p:nvPr>
            <p:ph type="sldNum" sz="quarter" idx="10"/>
          </p:nvPr>
        </p:nvSpPr>
        <p:spPr/>
        <p:txBody>
          <a:bodyPr/>
          <a:lstStyle/>
          <a:p>
            <a:fld id="{BF741A68-6A77-4F87-A25C-666F345C55B4}" type="slidenum">
              <a:rPr lang="en-US" smtClean="0"/>
              <a:t>24</a:t>
            </a:fld>
            <a:endParaRPr lang="en-US" dirty="0"/>
          </a:p>
        </p:txBody>
      </p:sp>
    </p:spTree>
    <p:extLst>
      <p:ext uri="{BB962C8B-B14F-4D97-AF65-F5344CB8AC3E}">
        <p14:creationId xmlns:p14="http://schemas.microsoft.com/office/powerpoint/2010/main" val="104369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Students can complete the Alternative Application at </a:t>
            </a:r>
            <a:r>
              <a:rPr lang="en-US" b="1" dirty="0"/>
              <a:t>www.isac.org/alternativeapp</a:t>
            </a:r>
            <a:r>
              <a:rPr lang="en-US" b="0" dirty="0"/>
              <a:t>.</a:t>
            </a:r>
            <a:r>
              <a:rPr lang="en-US" b="1" dirty="0"/>
              <a:t> </a:t>
            </a:r>
            <a:r>
              <a:rPr lang="en-US" dirty="0"/>
              <a:t>Filing an Alternative App electronically requires a PIN for electronic signature. To obtain a PIN, all applicants must provide an email address. Questions on the Alternative App are, for the most part, the same as the ones on the FAFSA. Information reported on the Alternative App will be used to calculate a Student Aid Index (SAI) and </a:t>
            </a:r>
            <a:r>
              <a:rPr lang="en-US" i="1" dirty="0"/>
              <a:t>financial aid eligibility</a:t>
            </a:r>
            <a:r>
              <a:rPr lang="en-US" dirty="0"/>
              <a:t>.  Students must complete an Alternative Application </a:t>
            </a:r>
            <a:r>
              <a:rPr lang="en-US" baseline="0" dirty="0"/>
              <a:t>for every year they plan to be in college.  </a:t>
            </a:r>
            <a:endParaRPr lang="en-US" dirty="0"/>
          </a:p>
          <a:p>
            <a:r>
              <a:rPr lang="en-US" dirty="0"/>
              <a:t> </a:t>
            </a:r>
          </a:p>
          <a:p>
            <a:r>
              <a:rPr lang="en-US" dirty="0"/>
              <a:t>Just like the FAFSA, the Alternative Application allows students to list up to ten colleges and the application is completed </a:t>
            </a:r>
            <a:r>
              <a:rPr lang="en-US" b="1" dirty="0"/>
              <a:t>FREE. </a:t>
            </a:r>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25</a:t>
            </a:fld>
            <a:endParaRPr lang="en-US" dirty="0"/>
          </a:p>
        </p:txBody>
      </p:sp>
    </p:spTree>
    <p:extLst>
      <p:ext uri="{BB962C8B-B14F-4D97-AF65-F5344CB8AC3E}">
        <p14:creationId xmlns:p14="http://schemas.microsoft.com/office/powerpoint/2010/main" val="21510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To maximize your financial aid eligibility, apply early and meet the deadlines. The FAFSA</a:t>
            </a:r>
            <a:r>
              <a:rPr lang="en-US" baseline="0" dirty="0"/>
              <a:t> </a:t>
            </a:r>
            <a:r>
              <a:rPr lang="en-US" dirty="0"/>
              <a:t>first becomes available </a:t>
            </a:r>
            <a:r>
              <a:rPr lang="en-US" baseline="0" dirty="0"/>
              <a:t>each year,</a:t>
            </a:r>
            <a:r>
              <a:rPr lang="en-US" dirty="0"/>
              <a:t> to high</a:t>
            </a:r>
            <a:r>
              <a:rPr lang="en-US" baseline="0" dirty="0"/>
              <a:t> school </a:t>
            </a:r>
            <a:r>
              <a:rPr lang="en-US" dirty="0"/>
              <a:t>seniors and college students who are U.S. citizens and eligible non-citizens. </a:t>
            </a:r>
          </a:p>
          <a:p>
            <a:endParaRPr lang="en-US" dirty="0"/>
          </a:p>
          <a:p>
            <a:r>
              <a:rPr lang="en-US" dirty="0"/>
              <a:t>Completing the FAFSA is important because it determines eligibility for Federal and State Financial Aid Programs. In addition, it is also used by colleges and universities to award institutional aid. Remember that the colleges set their own priority financial aid deadlines, and these will often be earlier in the year. </a:t>
            </a:r>
          </a:p>
          <a:p>
            <a:pPr>
              <a:defRPr/>
            </a:pPr>
            <a:r>
              <a:rPr lang="en-US" dirty="0"/>
              <a:t>Here are some important dates to keep in mind for the coming year. Again, you will want to complete your FAFSA as soon as possible after the filing period begins.</a:t>
            </a:r>
          </a:p>
          <a:p>
            <a:pPr>
              <a:defRPr/>
            </a:pPr>
            <a:r>
              <a:rPr lang="en-US" dirty="0"/>
              <a:t>Contact the financial aid offices of the schools you are applying for admission and ask them for the school’s deadline for institution aid to ensure you do not miss out on any grants and scholarships from the school.  Keep in mind that each school may have a different deadline.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1A68-6A77-4F87-A25C-666F345C5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4089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Here’s a look at some of the information you will need when completing a FAFSA or Alternative App. Gather all documents needed to fill out the form, using the list provided. These are the main pieces of information you will need so this is only a short list of the most important information needed. </a:t>
            </a:r>
          </a:p>
          <a:p>
            <a:endParaRPr lang="en-US" dirty="0"/>
          </a:p>
          <a:p>
            <a:r>
              <a:rPr lang="en-US" dirty="0"/>
              <a:t>When it’s time to complete the FAFSA, visit </a:t>
            </a:r>
            <a:r>
              <a:rPr lang="en-US" b="1" dirty="0"/>
              <a:t>studentportal.isac.org/calendar</a:t>
            </a:r>
            <a:r>
              <a:rPr lang="en-US" dirty="0"/>
              <a:t> to locate a FAFSA completion workshop near your home or school.  All workshops listed are open to the public at </a:t>
            </a:r>
            <a:r>
              <a:rPr lang="en-US" i="1" dirty="0"/>
              <a:t>no fee.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1A68-6A77-4F87-A25C-666F345C5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8598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While the application is</a:t>
            </a:r>
            <a:r>
              <a:rPr lang="en-US" baseline="0" dirty="0"/>
              <a:t> to determine student eligibility for financial aid, we will still need some parent information. </a:t>
            </a:r>
            <a:r>
              <a:rPr lang="en-US" dirty="0"/>
              <a:t>Please</a:t>
            </a:r>
            <a:r>
              <a:rPr lang="en-US" baseline="0" dirty="0"/>
              <a:t> note that most students must report parent information until the age of 24. For financial aid purposes, only biological, adoptive, or stepparents should be reporting information on the FAFSA. No one else should report their information on the FAFSA, unless they have legally adopted the student. Legal guardians are not considered parents for purposes of the FAFSA.</a:t>
            </a:r>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28</a:t>
            </a:fld>
            <a:endParaRPr lang="en-US" dirty="0"/>
          </a:p>
        </p:txBody>
      </p:sp>
    </p:spTree>
    <p:extLst>
      <p:ext uri="{BB962C8B-B14F-4D97-AF65-F5344CB8AC3E}">
        <p14:creationId xmlns:p14="http://schemas.microsoft.com/office/powerpoint/2010/main" val="1182716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For the parents in the room, if both biological or adoptive parent are UNMARRIED, but LIVE together, both of you information must be reported on the FAFSA. </a:t>
            </a:r>
          </a:p>
          <a:p>
            <a:r>
              <a:rPr lang="en-US" dirty="0"/>
              <a:t>For the parents in the room who are divorced or separated, the parent reported on the FAFSA is the parent who provides the most financial support for the student. As you complete the FAFSA, there will be a tool embedded into the application to help you determine which parent, in the case of divorce or separation, will need to be reported on the FAFSA. </a:t>
            </a:r>
          </a:p>
        </p:txBody>
      </p:sp>
      <p:sp>
        <p:nvSpPr>
          <p:cNvPr id="4" name="Slide Number Placeholder 3"/>
          <p:cNvSpPr>
            <a:spLocks noGrp="1"/>
          </p:cNvSpPr>
          <p:nvPr>
            <p:ph type="sldNum" sz="quarter" idx="10"/>
          </p:nvPr>
        </p:nvSpPr>
        <p:spPr/>
        <p:txBody>
          <a:bodyPr/>
          <a:lstStyle/>
          <a:p>
            <a:fld id="{BF741A68-6A77-4F87-A25C-666F345C55B4}" type="slidenum">
              <a:rPr lang="en-US" smtClean="0"/>
              <a:t>29</a:t>
            </a:fld>
            <a:endParaRPr lang="en-US" dirty="0"/>
          </a:p>
        </p:txBody>
      </p:sp>
    </p:spTree>
    <p:extLst>
      <p:ext uri="{BB962C8B-B14F-4D97-AF65-F5344CB8AC3E}">
        <p14:creationId xmlns:p14="http://schemas.microsoft.com/office/powerpoint/2010/main" val="2162558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As you start this process of learning about financial aid, you may have many questions or a few. There are many things to think about when it comes to learning about the financial aid process. I hope after hearing today’s presentation I will answer the questions you may have now!  If you do not have any questions now, that is alright. Some common questions students and parents ask are:</a:t>
            </a:r>
          </a:p>
          <a:p>
            <a:pPr marL="228600" indent="-228600">
              <a:buAutoNum type="arabicPeriod"/>
            </a:pPr>
            <a:r>
              <a:rPr lang="en-US" dirty="0"/>
              <a:t>How much does college cost?</a:t>
            </a:r>
          </a:p>
          <a:p>
            <a:pPr marL="228600" indent="-228600">
              <a:buAutoNum type="arabicPeriod"/>
            </a:pPr>
            <a:r>
              <a:rPr lang="en-US" dirty="0"/>
              <a:t>Can I afford college?</a:t>
            </a:r>
          </a:p>
          <a:p>
            <a:pPr marL="228600" indent="-228600">
              <a:buAutoNum type="arabicPeriod"/>
            </a:pPr>
            <a:r>
              <a:rPr lang="en-US" dirty="0"/>
              <a:t>What is financial aid?</a:t>
            </a:r>
          </a:p>
          <a:p>
            <a:pPr marL="228600" indent="-228600">
              <a:buAutoNum type="arabicPeriod"/>
            </a:pPr>
            <a:r>
              <a:rPr lang="en-US" dirty="0"/>
              <a:t>When and how do I apply for financial aid?</a:t>
            </a:r>
          </a:p>
          <a:p>
            <a:pPr marL="0" indent="0">
              <a:buNone/>
            </a:pPr>
            <a:r>
              <a:rPr lang="en-US" dirty="0"/>
              <a:t>You may have different questions that the one on the screen.  [Inset own anecdote about what questions you had]</a:t>
            </a:r>
          </a:p>
        </p:txBody>
      </p:sp>
      <p:sp>
        <p:nvSpPr>
          <p:cNvPr id="4" name="Slide Number Placeholder 3"/>
          <p:cNvSpPr>
            <a:spLocks noGrp="1"/>
          </p:cNvSpPr>
          <p:nvPr>
            <p:ph type="sldNum" sz="quarter" idx="10"/>
          </p:nvPr>
        </p:nvSpPr>
        <p:spPr/>
        <p:txBody>
          <a:bodyPr/>
          <a:lstStyle/>
          <a:p>
            <a:fld id="{BF741A68-6A77-4F87-A25C-666F345C55B4}" type="slidenum">
              <a:rPr lang="en-US" smtClean="0"/>
              <a:t>3</a:t>
            </a:fld>
            <a:endParaRPr lang="en-US" dirty="0"/>
          </a:p>
        </p:txBody>
      </p:sp>
    </p:spTree>
    <p:extLst>
      <p:ext uri="{BB962C8B-B14F-4D97-AF65-F5344CB8AC3E}">
        <p14:creationId xmlns:p14="http://schemas.microsoft.com/office/powerpoint/2010/main" val="31065905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the 2024-25 FAFSA, parents and students will only be able to complete their respective sections. If a student starts the application, they will be asked to provide their parents name, SSN, date of birth, and email to have the parent notified, the parental section of the form must be completed.  The parent will then need to log into the FAFSA to complete their section.   The information submitted by the student, MUST MATCH the parent’s FSAI ID. If it does not, then the student will receive a notification to update the information for their parent. </a:t>
            </a:r>
          </a:p>
          <a:p>
            <a:r>
              <a:rPr lang="en-US" dirty="0"/>
              <a:t>Students will not be able to submit their application until the parental section is completed. </a:t>
            </a:r>
          </a:p>
        </p:txBody>
      </p:sp>
      <p:sp>
        <p:nvSpPr>
          <p:cNvPr id="4" name="Slide Number Placeholder 3"/>
          <p:cNvSpPr>
            <a:spLocks noGrp="1"/>
          </p:cNvSpPr>
          <p:nvPr>
            <p:ph type="sldNum" sz="quarter" idx="5"/>
          </p:nvPr>
        </p:nvSpPr>
        <p:spPr/>
        <p:txBody>
          <a:bodyPr/>
          <a:lstStyle/>
          <a:p>
            <a:fld id="{BF741A68-6A77-4F87-A25C-666F345C55B4}" type="slidenum">
              <a:rPr lang="en-US" smtClean="0"/>
              <a:t>30</a:t>
            </a:fld>
            <a:endParaRPr lang="en-US" dirty="0"/>
          </a:p>
        </p:txBody>
      </p:sp>
    </p:spTree>
    <p:extLst>
      <p:ext uri="{BB962C8B-B14F-4D97-AF65-F5344CB8AC3E}">
        <p14:creationId xmlns:p14="http://schemas.microsoft.com/office/powerpoint/2010/main" val="23745883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new process has been developed for families to transfer their tax information into the FAFSA. This process is not available for the alternative application, only the FAFSA.  At the beginning of the application, EVERYONE will be required to provide authorization for the IRS to share the tax return information with federal student aid. This includes non-tax filers, non-U.S. tax filers. </a:t>
            </a:r>
          </a:p>
          <a:p>
            <a:r>
              <a:rPr lang="en-US" dirty="0"/>
              <a:t>For parent who are not required to file taxes, the IRS will share no tax return on file with FSA. </a:t>
            </a:r>
          </a:p>
          <a:p>
            <a:r>
              <a:rPr lang="en-US" dirty="0"/>
              <a:t>For parent who file married filing separately, each of you will be required to provide authorization to have your tax information transferred over. </a:t>
            </a:r>
          </a:p>
          <a:p>
            <a:r>
              <a:rPr lang="en-US" dirty="0"/>
              <a:t>For parents who are unmarried but living together, each parent must also provide authorization to have the tax return information shared. </a:t>
            </a:r>
          </a:p>
          <a:p>
            <a:r>
              <a:rPr lang="en-US" dirty="0"/>
              <a:t>If no authorization is provided by the student or the parent, the student will be ineligible for federal aid until authorization is given</a:t>
            </a:r>
          </a:p>
        </p:txBody>
      </p:sp>
      <p:sp>
        <p:nvSpPr>
          <p:cNvPr id="4" name="Slide Number Placeholder 3"/>
          <p:cNvSpPr>
            <a:spLocks noGrp="1"/>
          </p:cNvSpPr>
          <p:nvPr>
            <p:ph type="sldNum" sz="quarter" idx="5"/>
          </p:nvPr>
        </p:nvSpPr>
        <p:spPr/>
        <p:txBody>
          <a:bodyPr/>
          <a:lstStyle/>
          <a:p>
            <a:fld id="{BF741A68-6A77-4F87-A25C-666F345C55B4}" type="slidenum">
              <a:rPr lang="en-US" smtClean="0"/>
              <a:t>31</a:t>
            </a:fld>
            <a:endParaRPr lang="en-US" dirty="0"/>
          </a:p>
        </p:txBody>
      </p:sp>
    </p:spTree>
    <p:extLst>
      <p:ext uri="{BB962C8B-B14F-4D97-AF65-F5344CB8AC3E}">
        <p14:creationId xmlns:p14="http://schemas.microsoft.com/office/powerpoint/2010/main" val="1019109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You will need to provide an electronic signature to sign the FAFSA or Alternative App and complete the application submission process.  For parents and students who are creating an FSA I for the first time, the FSA ID MUST BE created and verified before the FAFSA can be started. </a:t>
            </a:r>
          </a:p>
          <a:p>
            <a:pPr>
              <a:defRPr/>
            </a:pPr>
            <a:r>
              <a:rPr lang="en-US" dirty="0"/>
              <a:t>Note that students and parents must have separate FSA IDs or PINs. An email address can only be associated to one FSA ID or PIN  so it is important that students and parents have an email address that will be used for a few years since you will use your FSA ID or PIN yearly and receive important financial aid information throughout the process.  </a:t>
            </a:r>
          </a:p>
          <a:p>
            <a:endParaRPr lang="en-US" dirty="0"/>
          </a:p>
        </p:txBody>
      </p:sp>
      <p:sp>
        <p:nvSpPr>
          <p:cNvPr id="4" name="Slide Number Placeholder 3"/>
          <p:cNvSpPr>
            <a:spLocks noGrp="1"/>
          </p:cNvSpPr>
          <p:nvPr>
            <p:ph type="sldNum" sz="quarter" idx="5"/>
          </p:nvPr>
        </p:nvSpPr>
        <p:spPr/>
        <p:txBody>
          <a:bodyPr/>
          <a:lstStyle/>
          <a:p>
            <a:fld id="{BF741A68-6A77-4F87-A25C-666F345C55B4}" type="slidenum">
              <a:rPr lang="en-US" smtClean="0"/>
              <a:t>32</a:t>
            </a:fld>
            <a:endParaRPr lang="en-US" dirty="0"/>
          </a:p>
        </p:txBody>
      </p:sp>
    </p:spTree>
    <p:extLst>
      <p:ext uri="{BB962C8B-B14F-4D97-AF65-F5344CB8AC3E}">
        <p14:creationId xmlns:p14="http://schemas.microsoft.com/office/powerpoint/2010/main" val="3018403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To determine your financial need, the U.S. Department of Education uses a formula that uses the data from your FAFSA to determine the amount of financial resources you can contribute towards your college education. This is called the Student Aid Index (SAI). Because it is based on your information, your SAI will remain the same regardless of the college you attend. </a:t>
            </a:r>
          </a:p>
          <a:p>
            <a:r>
              <a:rPr lang="en-US" dirty="0"/>
              <a:t> </a:t>
            </a:r>
          </a:p>
          <a:p>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33</a:t>
            </a:fld>
            <a:endParaRPr lang="en-US" dirty="0"/>
          </a:p>
        </p:txBody>
      </p:sp>
    </p:spTree>
    <p:extLst>
      <p:ext uri="{BB962C8B-B14F-4D97-AF65-F5344CB8AC3E}">
        <p14:creationId xmlns:p14="http://schemas.microsoft.com/office/powerpoint/2010/main" val="1008878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have completed</a:t>
            </a:r>
            <a:r>
              <a:rPr lang="en-US" baseline="0" dirty="0"/>
              <a:t> the FAFSA, you may be selected for a process called verification. Do not be alarmed, this is a common process used by colleges and universities to confirm that the data on the FAFSA is correct. You may be asked to submit additional documentation. Provide only the information requested and be sure to submit it on time.</a:t>
            </a:r>
            <a:endParaRPr lang="en-US" dirty="0"/>
          </a:p>
          <a:p>
            <a:endParaRPr lang="en-US" dirty="0"/>
          </a:p>
        </p:txBody>
      </p:sp>
      <p:sp>
        <p:nvSpPr>
          <p:cNvPr id="4" name="Slide Number Placeholder 3"/>
          <p:cNvSpPr>
            <a:spLocks noGrp="1"/>
          </p:cNvSpPr>
          <p:nvPr>
            <p:ph type="sldNum" sz="quarter" idx="5"/>
          </p:nvPr>
        </p:nvSpPr>
        <p:spPr/>
        <p:txBody>
          <a:bodyPr/>
          <a:lstStyle/>
          <a:p>
            <a:fld id="{BF741A68-6A77-4F87-A25C-666F345C55B4}" type="slidenum">
              <a:rPr lang="en-US" smtClean="0"/>
              <a:t>34</a:t>
            </a:fld>
            <a:endParaRPr lang="en-US" dirty="0"/>
          </a:p>
        </p:txBody>
      </p:sp>
    </p:spTree>
    <p:extLst>
      <p:ext uri="{BB962C8B-B14F-4D97-AF65-F5344CB8AC3E}">
        <p14:creationId xmlns:p14="http://schemas.microsoft.com/office/powerpoint/2010/main" val="846195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Let’s start off with what it will cost to go to college, also known as the</a:t>
            </a:r>
            <a:r>
              <a:rPr lang="en-US" baseline="0" dirty="0"/>
              <a:t> Cost of Attendance (COA)</a:t>
            </a:r>
            <a:r>
              <a:rPr lang="en-US" dirty="0"/>
              <a:t>. This is generally an estimate of expenses that students may incur</a:t>
            </a:r>
            <a:r>
              <a:rPr lang="en-US" baseline="0" dirty="0"/>
              <a:t> while</a:t>
            </a:r>
            <a:r>
              <a:rPr lang="en-US" dirty="0"/>
              <a:t> attending college for the year. Common expenses included in the</a:t>
            </a:r>
            <a:r>
              <a:rPr lang="en-US" baseline="0" dirty="0"/>
              <a:t> COA are</a:t>
            </a:r>
            <a:r>
              <a:rPr lang="en-US" dirty="0"/>
              <a:t> tuition, fees, living expenses (room and board), books and supplies, and transportation.  </a:t>
            </a:r>
          </a:p>
          <a:p>
            <a:endParaRPr lang="en-US" dirty="0"/>
          </a:p>
          <a:p>
            <a:r>
              <a:rPr lang="en-US" dirty="0"/>
              <a:t>Your COA will differ from college to college.  In part, this is true because there are different types of colleges, programs they offer, and room/board options.</a:t>
            </a:r>
          </a:p>
          <a:p>
            <a:r>
              <a:rPr lang="en-US" dirty="0"/>
              <a:t>Of course, the Cost of Attendance will vary by school, but it is important to note that the number is only an estimate and what a family ends up paying is generally less depending on a variety of things.  </a:t>
            </a:r>
          </a:p>
        </p:txBody>
      </p:sp>
      <p:sp>
        <p:nvSpPr>
          <p:cNvPr id="4" name="Slide Number Placeholder 3"/>
          <p:cNvSpPr>
            <a:spLocks noGrp="1"/>
          </p:cNvSpPr>
          <p:nvPr>
            <p:ph type="sldNum" sz="quarter" idx="10"/>
          </p:nvPr>
        </p:nvSpPr>
        <p:spPr/>
        <p:txBody>
          <a:bodyPr/>
          <a:lstStyle/>
          <a:p>
            <a:fld id="{BF741A68-6A77-4F87-A25C-666F345C55B4}" type="slidenum">
              <a:rPr lang="en-US" smtClean="0"/>
              <a:t>35</a:t>
            </a:fld>
            <a:endParaRPr lang="en-US" dirty="0"/>
          </a:p>
        </p:txBody>
      </p:sp>
    </p:spTree>
    <p:extLst>
      <p:ext uri="{BB962C8B-B14F-4D97-AF65-F5344CB8AC3E}">
        <p14:creationId xmlns:p14="http://schemas.microsoft.com/office/powerpoint/2010/main" val="25149819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0" dirty="0"/>
              <a:t>To</a:t>
            </a:r>
            <a:r>
              <a:rPr lang="en-US" b="0" baseline="0" dirty="0"/>
              <a:t> determine financial needs, colleges will </a:t>
            </a:r>
            <a:r>
              <a:rPr lang="en-US" b="1" baseline="0" dirty="0"/>
              <a:t>subtract your</a:t>
            </a:r>
            <a:r>
              <a:rPr lang="en-US" b="1" dirty="0"/>
              <a:t> SAI</a:t>
            </a:r>
            <a:r>
              <a:rPr lang="en-US" b="1" baseline="0" dirty="0"/>
              <a:t> and other financial assistance (OFA) </a:t>
            </a:r>
            <a:r>
              <a:rPr lang="en-US" b="0" baseline="0" dirty="0"/>
              <a:t>from their </a:t>
            </a:r>
            <a:r>
              <a:rPr lang="en-US" b="1" baseline="0" dirty="0"/>
              <a:t>COA (COA – SAI - OFA = Financial Need)</a:t>
            </a:r>
          </a:p>
          <a:p>
            <a:endParaRPr lang="en-US" dirty="0"/>
          </a:p>
          <a:p>
            <a:r>
              <a:rPr lang="en-US" dirty="0"/>
              <a:t>At each college, the financial aid office will calculate your financial need by subtracting the SAI from the COA.  The SAI will be the same at each college, but the COA will differ from college to college. Keep this in mind:</a:t>
            </a:r>
          </a:p>
          <a:p>
            <a:endParaRPr lang="en-US" dirty="0"/>
          </a:p>
          <a:p>
            <a:pPr lvl="0">
              <a:buFont typeface="Arial" pitchFamily="34" charset="0"/>
              <a:buChar char="•"/>
            </a:pPr>
            <a:r>
              <a:rPr lang="en-US" dirty="0"/>
              <a:t> COA (varies)</a:t>
            </a:r>
          </a:p>
          <a:p>
            <a:pPr lvl="0">
              <a:buFont typeface="Arial" pitchFamily="34" charset="0"/>
              <a:buChar char="•"/>
            </a:pPr>
            <a:r>
              <a:rPr lang="en-US" dirty="0"/>
              <a:t> SAI (remains constant)</a:t>
            </a:r>
          </a:p>
          <a:p>
            <a:pPr lvl="0">
              <a:buFont typeface="Arial" pitchFamily="34" charset="0"/>
              <a:buChar char="•"/>
            </a:pPr>
            <a:r>
              <a:rPr lang="en-US" dirty="0"/>
              <a:t> OFA (varies)</a:t>
            </a:r>
          </a:p>
          <a:p>
            <a:pPr lvl="0">
              <a:buFont typeface="Arial" pitchFamily="34" charset="0"/>
              <a:buChar char="•"/>
            </a:pPr>
            <a:r>
              <a:rPr lang="en-US" dirty="0"/>
              <a:t> Financial Need (varies by college/university)  </a:t>
            </a:r>
          </a:p>
          <a:p>
            <a:endParaRPr lang="en-US" dirty="0"/>
          </a:p>
          <a:p>
            <a:r>
              <a:rPr lang="en-US" dirty="0"/>
              <a:t>Colleges will combine all sources aid</a:t>
            </a:r>
            <a:r>
              <a:rPr lang="en-US" baseline="0" dirty="0"/>
              <a:t> available to try to meet your financial need; however, i</a:t>
            </a:r>
            <a:r>
              <a:rPr lang="en-US" dirty="0"/>
              <a:t>n many cases, the college may not be able to meet 100% of your financial need. The difference between the Financial Need and the amount of financial aid offered by the college is often known as the “</a:t>
            </a:r>
            <a:r>
              <a:rPr lang="en-US" i="1" dirty="0"/>
              <a:t>gap” </a:t>
            </a:r>
            <a:r>
              <a:rPr lang="en-US" dirty="0"/>
              <a:t>which the family also will be responsible for paying out-of-pocket.</a:t>
            </a:r>
          </a:p>
        </p:txBody>
      </p:sp>
      <p:sp>
        <p:nvSpPr>
          <p:cNvPr id="4" name="Slide Number Placeholder 3"/>
          <p:cNvSpPr>
            <a:spLocks noGrp="1"/>
          </p:cNvSpPr>
          <p:nvPr>
            <p:ph type="sldNum" sz="quarter" idx="10"/>
          </p:nvPr>
        </p:nvSpPr>
        <p:spPr/>
        <p:txBody>
          <a:bodyPr/>
          <a:lstStyle/>
          <a:p>
            <a:fld id="{BF741A68-6A77-4F87-A25C-666F345C55B4}" type="slidenum">
              <a:rPr lang="en-US" smtClean="0"/>
              <a:t>36</a:t>
            </a:fld>
            <a:endParaRPr lang="en-US" dirty="0"/>
          </a:p>
        </p:txBody>
      </p:sp>
    </p:spTree>
    <p:extLst>
      <p:ext uri="{BB962C8B-B14F-4D97-AF65-F5344CB8AC3E}">
        <p14:creationId xmlns:p14="http://schemas.microsoft.com/office/powerpoint/2010/main" val="2404707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examples on the screen show how </a:t>
            </a:r>
            <a:r>
              <a:rPr lang="en-US" i="1" dirty="0"/>
              <a:t>financial need</a:t>
            </a:r>
            <a:r>
              <a:rPr lang="en-US" dirty="0"/>
              <a:t> is calculated and how it will vary from college to college based on COA.  Remember your SAI will be the same at each college, but your COA will be different.  As a result, your financial need will not be the same at every college.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Don’t let the sticker price of a school scare you.  Apply to a variety of different schools.  Sometimes,</a:t>
            </a:r>
            <a:r>
              <a:rPr lang="en-US" baseline="0" dirty="0"/>
              <a:t> the most expensive schools may also end up being the most affordable as they may have more funds available to award.</a:t>
            </a:r>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37</a:t>
            </a:fld>
            <a:endParaRPr lang="en-US" dirty="0"/>
          </a:p>
        </p:txBody>
      </p:sp>
    </p:spTree>
    <p:extLst>
      <p:ext uri="{BB962C8B-B14F-4D97-AF65-F5344CB8AC3E}">
        <p14:creationId xmlns:p14="http://schemas.microsoft.com/office/powerpoint/2010/main" val="879005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After you complete the financial aid application process, the financial aid administrators at each college that you are considering will “package” all available aid options and send an offer for consideration.  Because each college has its own packaging policy, the types of financial aid offered to you will probably vary from college to college.  The financial aid offer may include a combination of financial aid programs from various sources, such as grants, scholarships, work-study, and student loans.  As you review the award offers, consider the cost of attendance, the SAI, your financial aid eligibility, the types of financial aid programs offered, and your anticipated out-of-pocket cost.</a:t>
            </a:r>
          </a:p>
          <a:p>
            <a:r>
              <a:rPr lang="en-US" dirty="0"/>
              <a:t> </a:t>
            </a:r>
          </a:p>
          <a:p>
            <a:r>
              <a:rPr lang="en-US" dirty="0"/>
              <a:t>Ideally,</a:t>
            </a:r>
            <a:r>
              <a:rPr lang="en-US" baseline="0" dirty="0"/>
              <a:t> you want to look for award notifications that include more gift aid because this is money you typically won’t have to repay.  </a:t>
            </a:r>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38</a:t>
            </a:fld>
            <a:endParaRPr lang="en-US" dirty="0"/>
          </a:p>
        </p:txBody>
      </p:sp>
    </p:spTree>
    <p:extLst>
      <p:ext uri="{BB962C8B-B14F-4D97-AF65-F5344CB8AC3E}">
        <p14:creationId xmlns:p14="http://schemas.microsoft.com/office/powerpoint/2010/main" val="18287578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defRPr/>
            </a:pPr>
            <a:r>
              <a:rPr lang="en-US" dirty="0"/>
              <a:t>As you make your way through the financial aid process, keep the following tips in mind…</a:t>
            </a:r>
          </a:p>
          <a:p>
            <a:pPr marL="224369" indent="-224369">
              <a:buFont typeface="Arial" pitchFamily="34" charset="0"/>
              <a:buChar char="•"/>
              <a:defRPr/>
            </a:pPr>
            <a:r>
              <a:rPr lang="en-US" dirty="0"/>
              <a:t>Apply early</a:t>
            </a:r>
          </a:p>
          <a:p>
            <a:pPr marL="224369" indent="-224369">
              <a:buFont typeface="Arial" pitchFamily="34" charset="0"/>
              <a:buChar char="•"/>
              <a:defRPr/>
            </a:pPr>
            <a:r>
              <a:rPr lang="en-US" dirty="0"/>
              <a:t>Information reported on the FAFSA is confidential and used only to determine your financial aid eligibility</a:t>
            </a:r>
          </a:p>
          <a:p>
            <a:pPr marL="224369" indent="-224369">
              <a:buFont typeface="Arial" pitchFamily="34" charset="0"/>
              <a:buChar char="•"/>
              <a:defRPr/>
            </a:pPr>
            <a:r>
              <a:rPr lang="en-US" dirty="0"/>
              <a:t>You may be asked to submit documentation to the financial aid office for verification purposes</a:t>
            </a:r>
          </a:p>
          <a:p>
            <a:pPr marL="224369" indent="-224369">
              <a:buFont typeface="Arial" pitchFamily="34" charset="0"/>
              <a:buChar char="•"/>
              <a:defRPr/>
            </a:pPr>
            <a:r>
              <a:rPr lang="en-US" dirty="0"/>
              <a:t>Supplemental applications or forms may be required</a:t>
            </a:r>
          </a:p>
          <a:p>
            <a:pPr marL="224369" indent="-224369">
              <a:buFont typeface="Arial" pitchFamily="34" charset="0"/>
              <a:buChar char="•"/>
              <a:defRPr/>
            </a:pPr>
            <a:r>
              <a:rPr lang="en-US" dirty="0"/>
              <a:t>Keep track of application DEADLINES!</a:t>
            </a:r>
          </a:p>
          <a:p>
            <a:pPr marL="224369" indent="-224369">
              <a:buFont typeface="Arial" pitchFamily="34" charset="0"/>
              <a:buChar char="•"/>
              <a:defRPr/>
            </a:pPr>
            <a:r>
              <a:rPr lang="en-US" dirty="0"/>
              <a:t>Keep a copy of everything you submit</a:t>
            </a:r>
          </a:p>
          <a:p>
            <a:pPr marL="224369" indent="-224369">
              <a:buFont typeface="Arial" pitchFamily="34" charset="0"/>
              <a:buChar char="•"/>
              <a:defRPr/>
            </a:pPr>
            <a:r>
              <a:rPr lang="en-US" dirty="0"/>
              <a:t>Make sure to reapply for financial aid every year</a:t>
            </a:r>
          </a:p>
        </p:txBody>
      </p:sp>
      <p:sp>
        <p:nvSpPr>
          <p:cNvPr id="4" name="Slide Number Placeholder 3"/>
          <p:cNvSpPr>
            <a:spLocks noGrp="1"/>
          </p:cNvSpPr>
          <p:nvPr>
            <p:ph type="sldNum" sz="quarter" idx="10"/>
          </p:nvPr>
        </p:nvSpPr>
        <p:spPr/>
        <p:txBody>
          <a:bodyPr/>
          <a:lstStyle/>
          <a:p>
            <a:fld id="{BF741A68-6A77-4F87-A25C-666F345C55B4}" type="slidenum">
              <a:rPr lang="en-US" smtClean="0"/>
              <a:t>39</a:t>
            </a:fld>
            <a:endParaRPr lang="en-US" dirty="0"/>
          </a:p>
        </p:txBody>
      </p:sp>
    </p:spTree>
    <p:extLst>
      <p:ext uri="{BB962C8B-B14F-4D97-AF65-F5344CB8AC3E}">
        <p14:creationId xmlns:p14="http://schemas.microsoft.com/office/powerpoint/2010/main" val="288569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College</a:t>
            </a:r>
            <a:r>
              <a:rPr lang="en-US" baseline="0" dirty="0"/>
              <a:t> is defined as an institution of higher education that awards a postsecondary degree or credential. This includes, but is not limited to, universities, community colleges, trade schools, and more. Colleges offer different types of degrees and certifications that vary in length.  For example, vocational, trade, and associate’s degrees typically take about 2 years to complete, while bachelor’s degrees take approximately four years and master’s degrees take an additional 1 to 3 years beyond the bachelors.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41A68-6A77-4F87-A25C-666F345C55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68463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Visit the</a:t>
            </a:r>
            <a:r>
              <a:rPr lang="en-US" baseline="0" dirty="0"/>
              <a:t> ISAC Student Portal for additional resources on scholarships, college search, money management, and college planning in general.</a:t>
            </a:r>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40</a:t>
            </a:fld>
            <a:endParaRPr lang="en-US" dirty="0"/>
          </a:p>
        </p:txBody>
      </p:sp>
    </p:spTree>
    <p:extLst>
      <p:ext uri="{BB962C8B-B14F-4D97-AF65-F5344CB8AC3E}">
        <p14:creationId xmlns:p14="http://schemas.microsoft.com/office/powerpoint/2010/main" val="19775304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ISAC’s mission is for all Illinois students to have access to a higher education. Take advantage of the resources that are available on our website as well as those available</a:t>
            </a:r>
            <a:r>
              <a:rPr lang="en-US" baseline="0" dirty="0"/>
              <a:t> through the Department of Education. A lot of this information is also available online. Visit www.ISAC.org.</a:t>
            </a:r>
            <a:endParaRPr lang="en-US" dirty="0"/>
          </a:p>
        </p:txBody>
      </p:sp>
      <p:sp>
        <p:nvSpPr>
          <p:cNvPr id="4" name="Slide Number Placeholder 3"/>
          <p:cNvSpPr>
            <a:spLocks noGrp="1"/>
          </p:cNvSpPr>
          <p:nvPr>
            <p:ph type="sldNum" sz="quarter" idx="10"/>
          </p:nvPr>
        </p:nvSpPr>
        <p:spPr/>
        <p:txBody>
          <a:bodyPr/>
          <a:lstStyle/>
          <a:p>
            <a:fld id="{BF741A68-6A77-4F87-A25C-666F345C55B4}" type="slidenum">
              <a:rPr lang="en-US" smtClean="0"/>
              <a:t>41</a:t>
            </a:fld>
            <a:endParaRPr lang="en-US" dirty="0"/>
          </a:p>
        </p:txBody>
      </p:sp>
    </p:spTree>
    <p:extLst>
      <p:ext uri="{BB962C8B-B14F-4D97-AF65-F5344CB8AC3E}">
        <p14:creationId xmlns:p14="http://schemas.microsoft.com/office/powerpoint/2010/main" val="10741965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ISAC has created a first generation scholars' network. First generation means, you parents did not receive a postsecondary degree or credential. If you are a first generation student or you are the parent of a first generation student, you/the student can become apart of the network! This means you will be able to receive support as you navigate the financial and college going process. You can join us for free events happening around the state and hear from other first generation students and their transitions from high school to college.  Students can visit the studentportal.isac.org/</a:t>
            </a:r>
            <a:r>
              <a:rPr lang="en-US" dirty="0" err="1"/>
              <a:t>firstgen</a:t>
            </a:r>
            <a:r>
              <a:rPr lang="en-US" dirty="0"/>
              <a:t> and click on the join now button. </a:t>
            </a:r>
          </a:p>
        </p:txBody>
      </p:sp>
      <p:sp>
        <p:nvSpPr>
          <p:cNvPr id="4" name="Slide Number Placeholder 3"/>
          <p:cNvSpPr>
            <a:spLocks noGrp="1"/>
          </p:cNvSpPr>
          <p:nvPr>
            <p:ph type="sldNum" sz="quarter" idx="5"/>
          </p:nvPr>
        </p:nvSpPr>
        <p:spPr/>
        <p:txBody>
          <a:bodyPr/>
          <a:lstStyle/>
          <a:p>
            <a:fld id="{BF741A68-6A77-4F87-A25C-666F345C55B4}" type="slidenum">
              <a:rPr lang="en-US" smtClean="0"/>
              <a:t>42</a:t>
            </a:fld>
            <a:endParaRPr lang="en-US" dirty="0"/>
          </a:p>
        </p:txBody>
      </p:sp>
    </p:spTree>
    <p:extLst>
      <p:ext uri="{BB962C8B-B14F-4D97-AF65-F5344CB8AC3E}">
        <p14:creationId xmlns:p14="http://schemas.microsoft.com/office/powerpoint/2010/main" val="354298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C088C5BE-996B-4077-A95A-AFB3C55C1511}"/>
              </a:ext>
            </a:extLst>
          </p:cNvPr>
          <p:cNvSpPr>
            <a:spLocks noGrp="1"/>
          </p:cNvSpPr>
          <p:nvPr>
            <p:ph type="body" idx="1"/>
          </p:nvPr>
        </p:nvSpPr>
        <p:spPr/>
        <p:txBody>
          <a:bodyPr/>
          <a:lstStyle/>
          <a:p>
            <a:r>
              <a:rPr lang="en-US" dirty="0"/>
              <a:t>Financial aid refers to specific </a:t>
            </a:r>
            <a:r>
              <a:rPr lang="en-US" i="1" dirty="0"/>
              <a:t>borrowed, given, </a:t>
            </a:r>
            <a:r>
              <a:rPr lang="en-US" dirty="0"/>
              <a:t>or </a:t>
            </a:r>
            <a:r>
              <a:rPr lang="en-US" i="1" dirty="0"/>
              <a:t>earned</a:t>
            </a:r>
            <a:r>
              <a:rPr lang="en-US" dirty="0"/>
              <a:t> money that can be obtained from various sources to help pay for college</a:t>
            </a:r>
            <a:r>
              <a:rPr lang="en-US" baseline="0" dirty="0"/>
              <a:t> and </a:t>
            </a:r>
            <a:r>
              <a:rPr lang="en-US" dirty="0"/>
              <a:t>makes college affordable for you. It is intended to make up the difference between what your family can afford to pay and what college costs. </a:t>
            </a:r>
          </a:p>
          <a:p>
            <a:endParaRPr lang="en-US" dirty="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There are two basic types of financial aid: gift-aid and self-help.</a:t>
            </a:r>
          </a:p>
          <a:p>
            <a:r>
              <a:rPr lang="en-US" b="1" dirty="0"/>
              <a:t>Gift Aid</a:t>
            </a:r>
            <a:r>
              <a:rPr lang="en-US" dirty="0"/>
              <a:t> is aid that generally does not have to be repaid. It is usually awarded in the form of grants and scholarships.  </a:t>
            </a:r>
            <a:r>
              <a:rPr lang="en-US" b="1" dirty="0"/>
              <a:t>	</a:t>
            </a:r>
          </a:p>
          <a:p>
            <a:r>
              <a:rPr lang="en-US" b="1" dirty="0"/>
              <a:t>Self-Help Aid</a:t>
            </a:r>
            <a:r>
              <a:rPr lang="en-US" dirty="0"/>
              <a:t> requires you to take a bit more responsibility and includes student loans and work-study opportunities. </a:t>
            </a:r>
          </a:p>
        </p:txBody>
      </p:sp>
      <p:sp>
        <p:nvSpPr>
          <p:cNvPr id="4" name="Slide Number Placeholder 3"/>
          <p:cNvSpPr>
            <a:spLocks noGrp="1"/>
          </p:cNvSpPr>
          <p:nvPr>
            <p:ph type="sldNum" sz="quarter" idx="10"/>
          </p:nvPr>
        </p:nvSpPr>
        <p:spPr/>
        <p:txBody>
          <a:bodyPr/>
          <a:lstStyle/>
          <a:p>
            <a:fld id="{BF741A68-6A77-4F87-A25C-666F345C55B4}" type="slidenum">
              <a:rPr lang="en-US" smtClean="0"/>
              <a:t>6</a:t>
            </a:fld>
            <a:endParaRPr lang="en-US" dirty="0"/>
          </a:p>
        </p:txBody>
      </p:sp>
    </p:spTree>
    <p:extLst>
      <p:ext uri="{BB962C8B-B14F-4D97-AF65-F5344CB8AC3E}">
        <p14:creationId xmlns:p14="http://schemas.microsoft.com/office/powerpoint/2010/main" val="2955889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D4F63B66-5548-4944-8832-EEC0AA9DF225}"/>
              </a:ext>
            </a:extLst>
          </p:cNvPr>
          <p:cNvSpPr>
            <a:spLocks noGrp="1"/>
          </p:cNvSpPr>
          <p:nvPr>
            <p:ph type="body" idx="1"/>
          </p:nvPr>
        </p:nvSpPr>
        <p:spPr/>
        <p:txBody>
          <a:bodyPr/>
          <a:lstStyle/>
          <a:p>
            <a:r>
              <a:rPr lang="en-US" b="1" dirty="0"/>
              <a:t>Grants</a:t>
            </a:r>
            <a:r>
              <a:rPr lang="en-US" dirty="0"/>
              <a:t> are usually awarded on the basis of a student’s </a:t>
            </a:r>
            <a:r>
              <a:rPr lang="en-US" i="1" dirty="0"/>
              <a:t>financial need </a:t>
            </a:r>
            <a:r>
              <a:rPr lang="en-US" dirty="0"/>
              <a:t>or limited ability to meet the costs of college.</a:t>
            </a:r>
          </a:p>
          <a:p>
            <a:endParaRPr lang="en-US" dirty="0"/>
          </a:p>
          <a:p>
            <a:r>
              <a:rPr lang="en-US" dirty="0"/>
              <a:t>Because grants are considered a type of gift aid, they generally do not have to be repaid, but it is important to pay attention to the “fine print.” Keep in mind any requirements you may need to meet or fulfill to keep that grant.</a:t>
            </a:r>
          </a:p>
          <a:p>
            <a:endParaRPr lang="en-US" dirty="0"/>
          </a:p>
          <a:p>
            <a:r>
              <a:rPr lang="en-US" dirty="0"/>
              <a:t>Grants may be available from the federal, state, or institutional level. Depending on the source of the grant, the application process will vary. </a:t>
            </a:r>
          </a:p>
          <a:p>
            <a:pPr marL="171450" indent="-171450">
              <a:buFont typeface="Arial" panose="020B0604020202020204" pitchFamily="34" charset="0"/>
              <a:buChar char="•"/>
            </a:pPr>
            <a:r>
              <a:rPr lang="en-US" dirty="0"/>
              <a:t>To be considered for federal grants from the Department of Education, you must file a FAFSA. </a:t>
            </a:r>
          </a:p>
          <a:p>
            <a:pPr marL="171450" indent="-171450">
              <a:buFont typeface="Arial" panose="020B0604020202020204" pitchFamily="34" charset="0"/>
              <a:buChar char="•"/>
            </a:pPr>
            <a:r>
              <a:rPr lang="en-US" dirty="0"/>
              <a:t>States may also offer state grants, for example the MAP Grant in Illinois. Depending on the state, a FAFSA or other application may be required. In Illinois, we use the FAFSA or Alternative Application for Illinois Financial Aid to determine eligibility for the MAP Grant.</a:t>
            </a:r>
          </a:p>
          <a:p>
            <a:pPr marL="171450" indent="-171450">
              <a:buFont typeface="Arial" panose="020B0604020202020204" pitchFamily="34" charset="0"/>
              <a:buChar char="•"/>
            </a:pPr>
            <a:r>
              <a:rPr lang="en-US" dirty="0"/>
              <a:t>Institutional grants may require a FAFSA or other institutional application; it depends on the institution’s criteria for that grant.</a:t>
            </a:r>
          </a:p>
          <a:p>
            <a:pPr marL="0" indent="0">
              <a:buFont typeface="Arial" panose="020B0604020202020204" pitchFamily="34" charset="0"/>
              <a:buNone/>
            </a:pPr>
            <a:endParaRPr lang="en-US" dirty="0"/>
          </a:p>
          <a:p>
            <a:r>
              <a:rPr lang="en-US" dirty="0"/>
              <a:t>Some grants may have limited funding so it is important to be informed on deadlines. In Illinois, MAP is awarded on a first-come, first-served basis.</a:t>
            </a:r>
          </a:p>
          <a:p>
            <a:endParaRPr lang="en-US" dirty="0"/>
          </a:p>
          <a:p>
            <a:endParaRPr lang="en-US" dirty="0"/>
          </a:p>
          <a:p>
            <a:endParaRPr lang="en-US" b="1" dirty="0"/>
          </a:p>
          <a:p>
            <a:r>
              <a:rPr lang="en-US" b="1" dirty="0"/>
              <a:t>	</a:t>
            </a:r>
            <a:endParaRPr lang="en-US" dirty="0"/>
          </a:p>
          <a:p>
            <a:endParaRPr lang="en-US" dirty="0"/>
          </a:p>
          <a:p>
            <a:endParaRPr lang="en-US" dirty="0"/>
          </a:p>
        </p:txBody>
      </p:sp>
    </p:spTree>
    <p:extLst>
      <p:ext uri="{BB962C8B-B14F-4D97-AF65-F5344CB8AC3E}">
        <p14:creationId xmlns:p14="http://schemas.microsoft.com/office/powerpoint/2010/main" val="337242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D4F63B66-5548-4944-8832-EEC0AA9DF225}"/>
              </a:ext>
            </a:extLst>
          </p:cNvPr>
          <p:cNvSpPr>
            <a:spLocks noGrp="1"/>
          </p:cNvSpPr>
          <p:nvPr>
            <p:ph type="body" idx="1"/>
          </p:nvPr>
        </p:nvSpPr>
        <p:spPr/>
        <p:txBody>
          <a:bodyPr/>
          <a:lstStyle/>
          <a:p>
            <a:r>
              <a:rPr lang="en-US" b="1"/>
              <a:t>Scholarships</a:t>
            </a:r>
            <a:r>
              <a:rPr lang="en-US"/>
              <a:t> may be awarded to reward merit such as academic achievement, athletic ability, artistic talent, background, or other attributes you</a:t>
            </a:r>
            <a:r>
              <a:rPr lang="en-US" baseline="0"/>
              <a:t> </a:t>
            </a:r>
            <a:r>
              <a:rPr lang="en-US"/>
              <a:t>may have. Be cautious of any scholarships that ask you to pay.</a:t>
            </a:r>
            <a:r>
              <a:rPr lang="en-US" baseline="0"/>
              <a:t> If someone knows they need money, why would they be asking you for money?</a:t>
            </a:r>
            <a:endParaRPr lang="en-US"/>
          </a:p>
          <a:p>
            <a:endParaRPr 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1"/>
              <a:t>Student loans</a:t>
            </a:r>
            <a:r>
              <a:rPr lang="en-US"/>
              <a:t> are financial aid that must be repaid. Most loans sponsored</a:t>
            </a:r>
            <a:r>
              <a:rPr lang="en-US" baseline="0"/>
              <a:t> by the federal government</a:t>
            </a:r>
            <a:r>
              <a:rPr lang="en-US"/>
              <a:t> are awarded based on financial need and have a low</a:t>
            </a:r>
            <a:r>
              <a:rPr lang="en-US" baseline="0"/>
              <a:t> </a:t>
            </a:r>
            <a:r>
              <a:rPr lang="en-US"/>
              <a:t>interest. Most</a:t>
            </a:r>
            <a:r>
              <a:rPr lang="en-US" baseline="0"/>
              <a:t> federal loans are the student’s responsibility</a:t>
            </a:r>
            <a:endParaRPr lang="en-US"/>
          </a:p>
        </p:txBody>
      </p:sp>
      <p:sp>
        <p:nvSpPr>
          <p:cNvPr id="4" name="Slide Number Placeholder 3"/>
          <p:cNvSpPr>
            <a:spLocks noGrp="1"/>
          </p:cNvSpPr>
          <p:nvPr>
            <p:ph type="sldNum" sz="quarter" idx="10"/>
          </p:nvPr>
        </p:nvSpPr>
        <p:spPr/>
        <p:txBody>
          <a:bodyPr/>
          <a:lstStyle/>
          <a:p>
            <a:fld id="{BF741A68-6A77-4F87-A25C-666F345C55B4}" type="slidenum">
              <a:rPr lang="en-US" smtClean="0"/>
              <a:t>9</a:t>
            </a:fld>
            <a:endParaRPr lang="en-US"/>
          </a:p>
        </p:txBody>
      </p:sp>
    </p:spTree>
    <p:extLst>
      <p:ext uri="{BB962C8B-B14F-4D97-AF65-F5344CB8AC3E}">
        <p14:creationId xmlns:p14="http://schemas.microsoft.com/office/powerpoint/2010/main" val="30749748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hyperlink" Target="http://www.isac.org/" TargetMode="Externa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2209800"/>
            <a:ext cx="6858000" cy="2082800"/>
          </a:xfrm>
        </p:spPr>
        <p:txBody>
          <a:bodyPr anchor="b">
            <a:normAutofit/>
          </a:bodyPr>
          <a:lstStyle>
            <a:lvl1pPr algn="l">
              <a:defRPr sz="3600" b="1">
                <a:solidFill>
                  <a:schemeClr val="accent1"/>
                </a:solidFill>
              </a:defRPr>
            </a:lvl1pPr>
          </a:lstStyle>
          <a:p>
            <a:r>
              <a:rPr lang="en-US"/>
              <a:t>Click to edit Master title style</a:t>
            </a:r>
            <a:br>
              <a:rPr lang="en-US"/>
            </a:br>
            <a:endParaRPr lang="en-US"/>
          </a:p>
        </p:txBody>
      </p:sp>
      <p:sp>
        <p:nvSpPr>
          <p:cNvPr id="3" name="Subtitle 2"/>
          <p:cNvSpPr>
            <a:spLocks noGrp="1"/>
          </p:cNvSpPr>
          <p:nvPr>
            <p:ph type="subTitle" idx="1"/>
          </p:nvPr>
        </p:nvSpPr>
        <p:spPr>
          <a:xfrm>
            <a:off x="990600" y="4384675"/>
            <a:ext cx="6858000"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pic>
        <p:nvPicPr>
          <p:cNvPr id="10" name="Picture 9">
            <a:extLst>
              <a:ext uri="{FF2B5EF4-FFF2-40B4-BE49-F238E27FC236}">
                <a16:creationId xmlns:a16="http://schemas.microsoft.com/office/drawing/2014/main" xmlns="" id="{B689CB07-CF92-432B-8DEC-92A005F7510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31241" y="342019"/>
            <a:ext cx="1540042" cy="462772"/>
          </a:xfrm>
          <a:prstGeom prst="rect">
            <a:avLst/>
          </a:prstGeom>
        </p:spPr>
      </p:pic>
    </p:spTree>
    <p:extLst>
      <p:ext uri="{BB962C8B-B14F-4D97-AF65-F5344CB8AC3E}">
        <p14:creationId xmlns:p14="http://schemas.microsoft.com/office/powerpoint/2010/main" val="1760128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C2F17E-8AA0-4E2C-8BAA-B270B1CF0CBD}" type="datetime1">
              <a:rPr lang="en-US" smtClean="0">
                <a:solidFill>
                  <a:prstClr val="black">
                    <a:tint val="75000"/>
                  </a:prstClr>
                </a:solidFill>
              </a:rPr>
              <a:t>11/30/2023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622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3543AD-AEFC-4F70-8D8D-2119D918CEE1}" type="datetime1">
              <a:rPr lang="en-US" smtClean="0">
                <a:solidFill>
                  <a:prstClr val="black">
                    <a:tint val="75000"/>
                  </a:prstClr>
                </a:solidFill>
              </a:rPr>
              <a:t>11/30/2023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54361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24FB24-2BFD-49C3-99A1-DCF853E27CEB}" type="datetime1">
              <a:rPr lang="en-US" smtClean="0">
                <a:solidFill>
                  <a:prstClr val="black">
                    <a:tint val="75000"/>
                  </a:prstClr>
                </a:solidFill>
              </a:rPr>
              <a:t>11/30/2023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7145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AF34D1-D962-4D7F-ADE3-54B1BD760C37}" type="datetime1">
              <a:rPr lang="en-US" smtClean="0">
                <a:solidFill>
                  <a:prstClr val="black">
                    <a:tint val="75000"/>
                  </a:prstClr>
                </a:solidFill>
              </a:rPr>
              <a:t>11/30/2023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61600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5244024-39A3-4566-BD32-2E26602F6057}" type="datetime1">
              <a:rPr lang="en-US" smtClean="0">
                <a:solidFill>
                  <a:prstClr val="black">
                    <a:tint val="75000"/>
                  </a:prstClr>
                </a:solidFill>
              </a:rPr>
              <a:t>11/30/2023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64373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9B6BE73-6652-42CD-8D53-FCB2049DD40A}" type="datetime1">
              <a:rPr lang="en-US" smtClean="0">
                <a:solidFill>
                  <a:prstClr val="black">
                    <a:tint val="75000"/>
                  </a:prstClr>
                </a:solidFill>
              </a:rPr>
              <a:t>11/30/2023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7890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55C92-AD29-41B9-BAA1-3D1209E04E7E}" type="datetime1">
              <a:rPr lang="en-US" smtClean="0">
                <a:solidFill>
                  <a:prstClr val="black">
                    <a:tint val="75000"/>
                  </a:prstClr>
                </a:solidFill>
              </a:r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73573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A77563-C4A0-42BC-8E6C-D91A24C1A924}" type="datetime1">
              <a:rPr lang="en-US" smtClean="0">
                <a:solidFill>
                  <a:prstClr val="black">
                    <a:tint val="75000"/>
                  </a:prstClr>
                </a:solidFill>
              </a:r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5397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buClr>
                <a:srgbClr val="0070C0"/>
              </a:buClr>
              <a:buFont typeface="Arial" pitchFamily="34" charset="0"/>
              <a:buChar char="•"/>
              <a:defRPr sz="1800" cap="none" baseline="0">
                <a:solidFill>
                  <a:srgbClr val="C00000"/>
                </a:solidFill>
              </a:defRPr>
            </a:lvl2pPr>
            <a:lvl3pPr marL="0" indent="0">
              <a:buNone/>
              <a:defRPr sz="1200"/>
            </a:lvl3pPr>
            <a:lvl4pPr>
              <a:buNone/>
              <a:defRPr/>
            </a:lvl4pPr>
          </a:lstStyle>
          <a:p>
            <a:pPr lvl="0"/>
            <a:r>
              <a:rPr lang="en-US"/>
              <a:t>Click to edit Master text styles</a:t>
            </a:r>
          </a:p>
          <a:p>
            <a:pPr lvl="1"/>
            <a:r>
              <a:rPr lang="en-US"/>
              <a:t>Second level</a:t>
            </a:r>
          </a:p>
          <a:p>
            <a:pPr lvl="2"/>
            <a:r>
              <a:rPr lang="en-US"/>
              <a:t>Fourth level</a:t>
            </a:r>
          </a:p>
        </p:txBody>
      </p:sp>
      <p:sp>
        <p:nvSpPr>
          <p:cNvPr id="15" name="Text Placeholder 14"/>
          <p:cNvSpPr>
            <a:spLocks noGrp="1"/>
          </p:cNvSpPr>
          <p:nvPr>
            <p:ph type="body" sz="quarter" idx="13"/>
          </p:nvPr>
        </p:nvSpPr>
        <p:spPr>
          <a:xfrm>
            <a:off x="457215" y="1003709"/>
            <a:ext cx="8229599" cy="482203"/>
          </a:xfrm>
        </p:spPr>
        <p:txBody>
          <a:bodyPr/>
          <a:lstStyle>
            <a:lvl1pPr>
              <a:buNone/>
              <a:defRPr sz="2400" b="1">
                <a:solidFill>
                  <a:schemeClr val="tx1"/>
                </a:solidFill>
              </a:defRPr>
            </a:lvl1pPr>
          </a:lstStyle>
          <a:p>
            <a:pPr lvl="0"/>
            <a:r>
              <a:rPr lang="en-US"/>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a:t>Click to edit Master title style</a:t>
            </a:r>
            <a:endParaRPr lang="es-MX"/>
          </a:p>
        </p:txBody>
      </p:sp>
      <p:sp>
        <p:nvSpPr>
          <p:cNvPr id="5" name="Slide Number Placeholder 5"/>
          <p:cNvSpPr>
            <a:spLocks noGrp="1"/>
          </p:cNvSpPr>
          <p:nvPr>
            <p:ph type="sldNum" sz="quarter" idx="14"/>
          </p:nvPr>
        </p:nvSpPr>
        <p:spPr>
          <a:xfrm>
            <a:off x="3708400" y="6356354"/>
            <a:ext cx="1676400" cy="365125"/>
          </a:xfrm>
        </p:spPr>
        <p:txBody>
          <a:bodyPr/>
          <a:lstStyle>
            <a:lvl1pPr algn="ctr">
              <a:defRPr/>
            </a:lvl1pPr>
          </a:lstStyle>
          <a:p>
            <a:pPr>
              <a:defRPr/>
            </a:pPr>
            <a:fld id="{73D67400-5B6B-4E30-9E9E-AB61ED4F88BB}" type="slidenum">
              <a:rPr lang="es-MX">
                <a:solidFill>
                  <a:prstClr val="black">
                    <a:tint val="75000"/>
                  </a:prstClr>
                </a:solidFill>
              </a:rPr>
              <a:pPr>
                <a:defRPr/>
              </a:pPr>
              <a:t>‹#›</a:t>
            </a:fld>
            <a:endParaRPr lang="es-MX" dirty="0">
              <a:solidFill>
                <a:prstClr val="black">
                  <a:tint val="75000"/>
                </a:prstClr>
              </a:solidFill>
            </a:endParaRPr>
          </a:p>
        </p:txBody>
      </p:sp>
    </p:spTree>
    <p:extLst>
      <p:ext uri="{BB962C8B-B14F-4D97-AF65-F5344CB8AC3E}">
        <p14:creationId xmlns:p14="http://schemas.microsoft.com/office/powerpoint/2010/main" val="2058740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a:t>Click to edit Master text styles</a:t>
            </a:r>
          </a:p>
          <a:p>
            <a:pPr lvl="1"/>
            <a:r>
              <a:rPr lang="en-US"/>
              <a:t>Second level</a:t>
            </a:r>
          </a:p>
          <a:p>
            <a:pPr lvl="2"/>
            <a:r>
              <a:rPr lang="en-US"/>
              <a:t>Fourth level</a:t>
            </a:r>
          </a:p>
        </p:txBody>
      </p:sp>
      <p:sp>
        <p:nvSpPr>
          <p:cNvPr id="15" name="Text Placeholder 14"/>
          <p:cNvSpPr>
            <a:spLocks noGrp="1"/>
          </p:cNvSpPr>
          <p:nvPr>
            <p:ph type="body" sz="quarter" idx="13"/>
          </p:nvPr>
        </p:nvSpPr>
        <p:spPr>
          <a:xfrm>
            <a:off x="457202" y="2057404"/>
            <a:ext cx="8229599" cy="482203"/>
          </a:xfrm>
        </p:spPr>
        <p:txBody>
          <a:bodyPr/>
          <a:lstStyle>
            <a:lvl1pPr>
              <a:buNone/>
              <a:defRPr sz="2400" b="1">
                <a:solidFill>
                  <a:schemeClr val="tx1"/>
                </a:solidFill>
              </a:defRPr>
            </a:lvl1pPr>
          </a:lstStyle>
          <a:p>
            <a:pPr lvl="0"/>
            <a:r>
              <a:rPr lang="en-US"/>
              <a:t>Click to edit Master text styles</a:t>
            </a:r>
          </a:p>
        </p:txBody>
      </p:sp>
      <p:sp>
        <p:nvSpPr>
          <p:cNvPr id="8" name="Title Placeholder 1"/>
          <p:cNvSpPr>
            <a:spLocks noGrp="1"/>
          </p:cNvSpPr>
          <p:nvPr>
            <p:ph type="title"/>
          </p:nvPr>
        </p:nvSpPr>
        <p:spPr bwMode="auto">
          <a:xfrm>
            <a:off x="0" y="1828800"/>
            <a:ext cx="8229600" cy="571500"/>
          </a:xfrm>
          <a:prstGeom prst="rect">
            <a:avLst/>
          </a:prstGeom>
          <a:noFill/>
          <a:ln w="9525">
            <a:noFill/>
            <a:miter lim="800000"/>
            <a:headEnd/>
            <a:tailEnd/>
          </a:ln>
        </p:spPr>
        <p:txBody>
          <a:bodyPr/>
          <a:lstStyle>
            <a:lvl1pPr>
              <a:defRPr>
                <a:solidFill>
                  <a:srgbClr val="C00000"/>
                </a:solidFill>
              </a:defRPr>
            </a:lvl1pPr>
          </a:lstStyle>
          <a:p>
            <a:pPr lvl="0"/>
            <a:r>
              <a:rPr lang="en-US"/>
              <a:t>Click to edit Master title style</a:t>
            </a:r>
            <a:endParaRPr lang="es-MX"/>
          </a:p>
        </p:txBody>
      </p:sp>
      <p:sp>
        <p:nvSpPr>
          <p:cNvPr id="6" name="Slide Number Placeholder 5"/>
          <p:cNvSpPr>
            <a:spLocks noGrp="1"/>
          </p:cNvSpPr>
          <p:nvPr>
            <p:ph type="sldNum" sz="quarter" idx="14"/>
          </p:nvPr>
        </p:nvSpPr>
        <p:spPr>
          <a:xfrm>
            <a:off x="3708400" y="6356354"/>
            <a:ext cx="1676400" cy="365125"/>
          </a:xfrm>
        </p:spPr>
        <p:txBody>
          <a:bodyPr/>
          <a:lstStyle>
            <a:lvl1pPr algn="ctr">
              <a:defRPr/>
            </a:lvl1pPr>
          </a:lstStyle>
          <a:p>
            <a:pPr>
              <a:defRPr/>
            </a:pPr>
            <a:fld id="{D4A18F10-0195-4B78-8B1E-A4B798468B5A}" type="slidenum">
              <a:rPr lang="es-MX">
                <a:solidFill>
                  <a:prstClr val="black">
                    <a:tint val="75000"/>
                  </a:prstClr>
                </a:solidFill>
              </a:rPr>
              <a:pPr>
                <a:defRPr/>
              </a:pPr>
              <a:t>‹#›</a:t>
            </a:fld>
            <a:endParaRPr lang="es-MX" dirty="0">
              <a:solidFill>
                <a:prstClr val="black">
                  <a:tint val="75000"/>
                </a:prstClr>
              </a:solidFill>
            </a:endParaRPr>
          </a:p>
        </p:txBody>
      </p:sp>
    </p:spTree>
    <p:extLst>
      <p:ext uri="{BB962C8B-B14F-4D97-AF65-F5344CB8AC3E}">
        <p14:creationId xmlns:p14="http://schemas.microsoft.com/office/powerpoint/2010/main" val="187068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accent1"/>
                </a:solidFill>
                <a:latin typeface="Roboto"/>
              </a:defRPr>
            </a:lvl1pPr>
          </a:lstStyle>
          <a:p>
            <a:r>
              <a:rPr lang="en-US"/>
              <a:t>Click to edit Master title style</a:t>
            </a:r>
          </a:p>
        </p:txBody>
      </p:sp>
      <p:sp>
        <p:nvSpPr>
          <p:cNvPr id="3" name="Content Placeholder 2"/>
          <p:cNvSpPr>
            <a:spLocks noGrp="1"/>
          </p:cNvSpPr>
          <p:nvPr>
            <p:ph idx="1"/>
          </p:nvPr>
        </p:nvSpPr>
        <p:spPr/>
        <p:txBody>
          <a:bodyPr>
            <a:normAutofit/>
          </a:bodyPr>
          <a:lstStyle>
            <a:lvl1pPr>
              <a:buClr>
                <a:schemeClr val="accent1"/>
              </a:buClr>
              <a:defRPr sz="2800">
                <a:latin typeface="+mn-lt"/>
              </a:defRPr>
            </a:lvl1pPr>
            <a:lvl2pPr>
              <a:buClr>
                <a:schemeClr val="accent1"/>
              </a:buClr>
              <a:defRPr sz="2400">
                <a:latin typeface="+mn-lt"/>
              </a:defRPr>
            </a:lvl2pPr>
            <a:lvl3pPr>
              <a:buClr>
                <a:schemeClr val="accent1"/>
              </a:buClr>
              <a:defRPr sz="1800">
                <a:latin typeface="+mn-lt"/>
              </a:defRPr>
            </a:lvl3pPr>
            <a:lvl4pPr>
              <a:buClr>
                <a:schemeClr val="accent1"/>
              </a:buClr>
              <a:defRPr sz="1600">
                <a:latin typeface="+mn-lt"/>
              </a:defRPr>
            </a:lvl4pPr>
            <a:lvl5pPr>
              <a:buClr>
                <a:schemeClr val="accent1"/>
              </a:buClr>
              <a:defRPr sz="14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xmlns="" id="{120E660B-9751-4F2D-86CC-7C2DFCFA3048}"/>
              </a:ext>
            </a:extLst>
          </p:cNvPr>
          <p:cNvPicPr>
            <a:picLocks noChangeAspect="1"/>
          </p:cNvPicPr>
          <p:nvPr userDrawn="1"/>
        </p:nvPicPr>
        <p:blipFill>
          <a:blip r:embed="rId3"/>
          <a:stretch>
            <a:fillRect/>
          </a:stretch>
        </p:blipFill>
        <p:spPr>
          <a:xfrm>
            <a:off x="628650" y="6410886"/>
            <a:ext cx="1012024" cy="256054"/>
          </a:xfrm>
          <a:prstGeom prst="rect">
            <a:avLst/>
          </a:prstGeom>
        </p:spPr>
      </p:pic>
      <p:sp>
        <p:nvSpPr>
          <p:cNvPr id="11" name="Slide Number Placeholder 10">
            <a:extLst>
              <a:ext uri="{FF2B5EF4-FFF2-40B4-BE49-F238E27FC236}">
                <a16:creationId xmlns:a16="http://schemas.microsoft.com/office/drawing/2014/main" xmlns="" id="{FCB3912B-D6A8-4A71-A452-35EA8185461D}"/>
              </a:ext>
            </a:extLst>
          </p:cNvPr>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220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a:t>Click to edit Master text styles</a:t>
            </a:r>
          </a:p>
          <a:p>
            <a:pPr lvl="1"/>
            <a:r>
              <a:rPr lang="en-US"/>
              <a:t>Second level</a:t>
            </a:r>
          </a:p>
          <a:p>
            <a:pPr lvl="2"/>
            <a:r>
              <a:rPr lang="en-US"/>
              <a:t>Fourth level</a:t>
            </a:r>
          </a:p>
        </p:txBody>
      </p:sp>
      <p:sp>
        <p:nvSpPr>
          <p:cNvPr id="15" name="Text Placeholder 14"/>
          <p:cNvSpPr>
            <a:spLocks noGrp="1"/>
          </p:cNvSpPr>
          <p:nvPr>
            <p:ph type="body" sz="quarter" idx="13"/>
          </p:nvPr>
        </p:nvSpPr>
        <p:spPr>
          <a:xfrm>
            <a:off x="457215" y="1003709"/>
            <a:ext cx="8229599" cy="482203"/>
          </a:xfrm>
        </p:spPr>
        <p:txBody>
          <a:bodyPr/>
          <a:lstStyle>
            <a:lvl1pPr>
              <a:buNone/>
              <a:defRPr sz="2400" b="1">
                <a:solidFill>
                  <a:schemeClr val="tx1"/>
                </a:solidFill>
              </a:defRPr>
            </a:lvl1pPr>
          </a:lstStyle>
          <a:p>
            <a:pPr lvl="0"/>
            <a:r>
              <a:rPr lang="en-US"/>
              <a:t>Click to edit Master text styles</a:t>
            </a:r>
          </a:p>
        </p:txBody>
      </p:sp>
      <p:sp>
        <p:nvSpPr>
          <p:cNvPr id="8" name="Title Placeholder 1"/>
          <p:cNvSpPr>
            <a:spLocks noGrp="1"/>
          </p:cNvSpPr>
          <p:nvPr>
            <p:ph type="title"/>
          </p:nvPr>
        </p:nvSpPr>
        <p:spPr bwMode="auto">
          <a:xfrm>
            <a:off x="457200" y="457201"/>
            <a:ext cx="7315200" cy="571500"/>
          </a:xfrm>
          <a:prstGeom prst="rect">
            <a:avLst/>
          </a:prstGeom>
          <a:noFill/>
          <a:ln w="9525">
            <a:noFill/>
            <a:miter lim="800000"/>
            <a:headEnd/>
            <a:tailEnd/>
          </a:ln>
        </p:spPr>
        <p:txBody>
          <a:bodyPr/>
          <a:lstStyle>
            <a:lvl1pPr>
              <a:defRPr>
                <a:solidFill>
                  <a:srgbClr val="C00000"/>
                </a:solidFill>
              </a:defRPr>
            </a:lvl1pPr>
          </a:lstStyle>
          <a:p>
            <a:pPr lvl="0"/>
            <a:r>
              <a:rPr lang="en-US"/>
              <a:t>Click to edit Master title style</a:t>
            </a:r>
            <a:endParaRPr lang="es-MX"/>
          </a:p>
        </p:txBody>
      </p:sp>
      <p:sp>
        <p:nvSpPr>
          <p:cNvPr id="6" name="Slide Number Placeholder 5"/>
          <p:cNvSpPr>
            <a:spLocks noGrp="1"/>
          </p:cNvSpPr>
          <p:nvPr>
            <p:ph type="sldNum" sz="quarter" idx="14"/>
          </p:nvPr>
        </p:nvSpPr>
        <p:spPr>
          <a:xfrm>
            <a:off x="3708400" y="6356354"/>
            <a:ext cx="1676400" cy="365125"/>
          </a:xfrm>
        </p:spPr>
        <p:txBody>
          <a:bodyPr/>
          <a:lstStyle>
            <a:lvl1pPr algn="ctr">
              <a:defRPr/>
            </a:lvl1pPr>
          </a:lstStyle>
          <a:p>
            <a:pPr>
              <a:defRPr/>
            </a:pPr>
            <a:fld id="{962C5B0C-E2B4-4B4B-96E5-32980577F125}" type="slidenum">
              <a:rPr lang="es-MX">
                <a:solidFill>
                  <a:prstClr val="black">
                    <a:tint val="75000"/>
                  </a:prstClr>
                </a:solidFill>
              </a:rPr>
              <a:pPr>
                <a:defRPr/>
              </a:pPr>
              <a:t>‹#›</a:t>
            </a:fld>
            <a:endParaRPr lang="es-MX" dirty="0">
              <a:solidFill>
                <a:prstClr val="black">
                  <a:tint val="75000"/>
                </a:prstClr>
              </a:solidFill>
            </a:endParaRPr>
          </a:p>
        </p:txBody>
      </p:sp>
    </p:spTree>
    <p:extLst>
      <p:ext uri="{BB962C8B-B14F-4D97-AF65-F5344CB8AC3E}">
        <p14:creationId xmlns:p14="http://schemas.microsoft.com/office/powerpoint/2010/main" val="33720204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a:t>Click to edit Master text styles</a:t>
            </a:r>
          </a:p>
          <a:p>
            <a:pPr lvl="1"/>
            <a:r>
              <a:rPr lang="en-US"/>
              <a:t>Second level</a:t>
            </a:r>
          </a:p>
          <a:p>
            <a:pPr lvl="2"/>
            <a:r>
              <a:rPr lang="en-US"/>
              <a:t>Fourth level</a:t>
            </a:r>
          </a:p>
        </p:txBody>
      </p:sp>
      <p:sp>
        <p:nvSpPr>
          <p:cNvPr id="15" name="Text Placeholder 14"/>
          <p:cNvSpPr>
            <a:spLocks noGrp="1"/>
          </p:cNvSpPr>
          <p:nvPr>
            <p:ph type="body" sz="quarter" idx="13"/>
          </p:nvPr>
        </p:nvSpPr>
        <p:spPr>
          <a:xfrm>
            <a:off x="457215" y="1003709"/>
            <a:ext cx="8229599" cy="482203"/>
          </a:xfrm>
        </p:spPr>
        <p:txBody>
          <a:bodyPr/>
          <a:lstStyle>
            <a:lvl1pPr>
              <a:buNone/>
              <a:defRPr sz="2400" b="1">
                <a:solidFill>
                  <a:schemeClr val="tx1"/>
                </a:solidFill>
              </a:defRPr>
            </a:lvl1pPr>
          </a:lstStyle>
          <a:p>
            <a:pPr lvl="0"/>
            <a:r>
              <a:rPr lang="en-US"/>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lvl1pPr>
              <a:defRPr>
                <a:solidFill>
                  <a:srgbClr val="C00000"/>
                </a:solidFill>
              </a:defRPr>
            </a:lvl1pPr>
          </a:lstStyle>
          <a:p>
            <a:pPr lvl="0"/>
            <a:r>
              <a:rPr lang="en-US"/>
              <a:t>Click to edit Master title style</a:t>
            </a:r>
            <a:endParaRPr lang="es-MX"/>
          </a:p>
        </p:txBody>
      </p:sp>
      <p:sp>
        <p:nvSpPr>
          <p:cNvPr id="7" name="Slide Number Placeholder 5"/>
          <p:cNvSpPr>
            <a:spLocks noGrp="1"/>
          </p:cNvSpPr>
          <p:nvPr>
            <p:ph type="sldNum" sz="quarter" idx="14"/>
          </p:nvPr>
        </p:nvSpPr>
        <p:spPr>
          <a:xfrm>
            <a:off x="3708400" y="6356354"/>
            <a:ext cx="1676400" cy="365125"/>
          </a:xfrm>
        </p:spPr>
        <p:txBody>
          <a:bodyPr/>
          <a:lstStyle>
            <a:lvl1pPr algn="ctr">
              <a:defRPr/>
            </a:lvl1pPr>
          </a:lstStyle>
          <a:p>
            <a:pPr>
              <a:defRPr/>
            </a:pPr>
            <a:fld id="{E92B93E3-35AA-4660-9AB7-83632D6528AA}" type="slidenum">
              <a:rPr lang="es-MX">
                <a:solidFill>
                  <a:prstClr val="black"/>
                </a:solidFill>
              </a:rPr>
              <a:pPr>
                <a:defRPr/>
              </a:pPr>
              <a:t>‹#›</a:t>
            </a:fld>
            <a:endParaRPr lang="es-MX" dirty="0">
              <a:solidFill>
                <a:prstClr val="black"/>
              </a:solidFill>
            </a:endParaRPr>
          </a:p>
        </p:txBody>
      </p:sp>
    </p:spTree>
    <p:extLst>
      <p:ext uri="{BB962C8B-B14F-4D97-AF65-F5344CB8AC3E}">
        <p14:creationId xmlns:p14="http://schemas.microsoft.com/office/powerpoint/2010/main" val="1824864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a:t>Click to edit Master text styles</a:t>
            </a:r>
          </a:p>
          <a:p>
            <a:pPr lvl="1"/>
            <a:r>
              <a:rPr lang="en-US"/>
              <a:t>Second level</a:t>
            </a:r>
          </a:p>
          <a:p>
            <a:pPr lvl="2"/>
            <a:r>
              <a:rPr lang="en-US"/>
              <a:t>Fourth level</a:t>
            </a:r>
          </a:p>
        </p:txBody>
      </p:sp>
      <p:sp>
        <p:nvSpPr>
          <p:cNvPr id="15" name="Text Placeholder 14"/>
          <p:cNvSpPr>
            <a:spLocks noGrp="1"/>
          </p:cNvSpPr>
          <p:nvPr>
            <p:ph type="body" sz="quarter" idx="13"/>
          </p:nvPr>
        </p:nvSpPr>
        <p:spPr>
          <a:xfrm>
            <a:off x="457213" y="1003708"/>
            <a:ext cx="8229599" cy="482203"/>
          </a:xfrm>
        </p:spPr>
        <p:txBody>
          <a:bodyPr/>
          <a:lstStyle>
            <a:lvl1pPr>
              <a:defRPr sz="2400" b="1">
                <a:solidFill>
                  <a:schemeClr val="tx1"/>
                </a:solidFill>
              </a:defRPr>
            </a:lvl1pPr>
          </a:lstStyle>
          <a:p>
            <a:pPr lvl="0"/>
            <a:r>
              <a:rPr lang="en-US"/>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a:t>Click to edit Master title style</a:t>
            </a:r>
            <a:endParaRPr lang="es-MX"/>
          </a:p>
        </p:txBody>
      </p:sp>
      <p:sp>
        <p:nvSpPr>
          <p:cNvPr id="7" name="Slide Number Placeholder 5"/>
          <p:cNvSpPr>
            <a:spLocks noGrp="1"/>
          </p:cNvSpPr>
          <p:nvPr>
            <p:ph type="sldNum" sz="quarter" idx="14"/>
          </p:nvPr>
        </p:nvSpPr>
        <p:spPr>
          <a:xfrm>
            <a:off x="3708400" y="6356354"/>
            <a:ext cx="1676400" cy="365125"/>
          </a:xfrm>
        </p:spPr>
        <p:txBody>
          <a:bodyPr/>
          <a:lstStyle>
            <a:lvl1pPr algn="ctr">
              <a:defRPr/>
            </a:lvl1pPr>
          </a:lstStyle>
          <a:p>
            <a:pPr>
              <a:defRPr/>
            </a:pPr>
            <a:fld id="{0BC245A3-9D73-4390-8FB3-6C53FA3D3D02}" type="slidenum">
              <a:rPr lang="es-MX">
                <a:solidFill>
                  <a:prstClr val="black">
                    <a:tint val="75000"/>
                  </a:prstClr>
                </a:solidFill>
              </a:rPr>
              <a:pPr>
                <a:defRPr/>
              </a:pPr>
              <a:t>‹#›</a:t>
            </a:fld>
            <a:endParaRPr lang="es-MX" dirty="0">
              <a:solidFill>
                <a:prstClr val="black">
                  <a:tint val="75000"/>
                </a:prstClr>
              </a:solidFill>
            </a:endParaRPr>
          </a:p>
        </p:txBody>
      </p:sp>
    </p:spTree>
    <p:extLst>
      <p:ext uri="{BB962C8B-B14F-4D97-AF65-F5344CB8AC3E}">
        <p14:creationId xmlns:p14="http://schemas.microsoft.com/office/powerpoint/2010/main" val="2581082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a:t>Click to edit Master text styles</a:t>
            </a:r>
          </a:p>
          <a:p>
            <a:pPr lvl="1"/>
            <a:r>
              <a:rPr lang="en-US"/>
              <a:t>Second level</a:t>
            </a:r>
          </a:p>
          <a:p>
            <a:pPr lvl="2"/>
            <a:r>
              <a:rPr lang="en-US"/>
              <a:t>Fourth level</a:t>
            </a:r>
          </a:p>
        </p:txBody>
      </p:sp>
      <p:sp>
        <p:nvSpPr>
          <p:cNvPr id="15" name="Text Placeholder 14"/>
          <p:cNvSpPr>
            <a:spLocks noGrp="1"/>
          </p:cNvSpPr>
          <p:nvPr>
            <p:ph type="body" sz="quarter" idx="13"/>
          </p:nvPr>
        </p:nvSpPr>
        <p:spPr>
          <a:xfrm>
            <a:off x="457213" y="1003708"/>
            <a:ext cx="8229599" cy="482203"/>
          </a:xfrm>
        </p:spPr>
        <p:txBody>
          <a:bodyPr/>
          <a:lstStyle>
            <a:lvl1pPr>
              <a:defRPr sz="2400" b="1">
                <a:solidFill>
                  <a:schemeClr val="tx1"/>
                </a:solidFill>
              </a:defRPr>
            </a:lvl1pPr>
          </a:lstStyle>
          <a:p>
            <a:pPr lvl="0"/>
            <a:r>
              <a:rPr lang="en-US"/>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a:t>Click to edit Master title style</a:t>
            </a:r>
            <a:endParaRPr lang="es-MX"/>
          </a:p>
        </p:txBody>
      </p:sp>
      <p:sp>
        <p:nvSpPr>
          <p:cNvPr id="7" name="Slide Number Placeholder 5"/>
          <p:cNvSpPr>
            <a:spLocks noGrp="1"/>
          </p:cNvSpPr>
          <p:nvPr>
            <p:ph type="sldNum" sz="quarter" idx="14"/>
          </p:nvPr>
        </p:nvSpPr>
        <p:spPr>
          <a:xfrm>
            <a:off x="3708400" y="6356354"/>
            <a:ext cx="1676400" cy="365125"/>
          </a:xfrm>
        </p:spPr>
        <p:txBody>
          <a:bodyPr/>
          <a:lstStyle>
            <a:lvl1pPr algn="ctr">
              <a:defRPr/>
            </a:lvl1pPr>
          </a:lstStyle>
          <a:p>
            <a:pPr>
              <a:defRPr/>
            </a:pPr>
            <a:fld id="{0BC245A3-9D73-4390-8FB3-6C53FA3D3D02}" type="slidenum">
              <a:rPr lang="es-MX">
                <a:solidFill>
                  <a:prstClr val="black">
                    <a:tint val="75000"/>
                  </a:prstClr>
                </a:solidFill>
              </a:rPr>
              <a:pPr>
                <a:defRPr/>
              </a:pPr>
              <a:t>‹#›</a:t>
            </a:fld>
            <a:endParaRPr lang="es-MX" dirty="0">
              <a:solidFill>
                <a:prstClr val="black">
                  <a:tint val="75000"/>
                </a:prstClr>
              </a:solidFill>
            </a:endParaRPr>
          </a:p>
        </p:txBody>
      </p:sp>
    </p:spTree>
    <p:extLst>
      <p:ext uri="{BB962C8B-B14F-4D97-AF65-F5344CB8AC3E}">
        <p14:creationId xmlns:p14="http://schemas.microsoft.com/office/powerpoint/2010/main" val="22297622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485900"/>
            <a:ext cx="8229600" cy="4724400"/>
          </a:xfrm>
        </p:spPr>
        <p:txBody>
          <a:bodyPr/>
          <a:lstStyle>
            <a:lvl1pPr marL="0" indent="0">
              <a:defRPr sz="2000" cap="none" baseline="0">
                <a:solidFill>
                  <a:schemeClr val="tx1"/>
                </a:solidFill>
              </a:defRPr>
            </a:lvl1pPr>
            <a:lvl2pPr>
              <a:defRPr sz="1800" cap="none" baseline="0">
                <a:solidFill>
                  <a:srgbClr val="C00000"/>
                </a:solidFill>
              </a:defRPr>
            </a:lvl2pPr>
            <a:lvl3pPr marL="0" indent="0">
              <a:buNone/>
              <a:defRPr sz="1200"/>
            </a:lvl3pPr>
            <a:lvl4pPr>
              <a:buNone/>
              <a:defRPr/>
            </a:lvl4pPr>
          </a:lstStyle>
          <a:p>
            <a:pPr lvl="0"/>
            <a:r>
              <a:rPr lang="en-US"/>
              <a:t>Click to edit Master text styles</a:t>
            </a:r>
          </a:p>
          <a:p>
            <a:pPr lvl="1"/>
            <a:r>
              <a:rPr lang="en-US"/>
              <a:t>Second level</a:t>
            </a:r>
          </a:p>
          <a:p>
            <a:pPr lvl="2"/>
            <a:r>
              <a:rPr lang="en-US"/>
              <a:t>Fourth level</a:t>
            </a:r>
          </a:p>
        </p:txBody>
      </p:sp>
      <p:sp>
        <p:nvSpPr>
          <p:cNvPr id="15" name="Text Placeholder 14"/>
          <p:cNvSpPr>
            <a:spLocks noGrp="1"/>
          </p:cNvSpPr>
          <p:nvPr>
            <p:ph type="body" sz="quarter" idx="13"/>
          </p:nvPr>
        </p:nvSpPr>
        <p:spPr>
          <a:xfrm>
            <a:off x="457213" y="1003708"/>
            <a:ext cx="8229599" cy="482203"/>
          </a:xfrm>
        </p:spPr>
        <p:txBody>
          <a:bodyPr/>
          <a:lstStyle>
            <a:lvl1pPr>
              <a:defRPr sz="2400" b="1">
                <a:solidFill>
                  <a:schemeClr val="tx1"/>
                </a:solidFill>
              </a:defRPr>
            </a:lvl1pPr>
          </a:lstStyle>
          <a:p>
            <a:pPr lvl="0"/>
            <a:r>
              <a:rPr lang="en-US"/>
              <a:t>Click to edit Master text styles</a:t>
            </a:r>
          </a:p>
        </p:txBody>
      </p:sp>
      <p:sp>
        <p:nvSpPr>
          <p:cNvPr id="8" name="Title Placeholder 1"/>
          <p:cNvSpPr>
            <a:spLocks noGrp="1"/>
          </p:cNvSpPr>
          <p:nvPr>
            <p:ph type="title"/>
          </p:nvPr>
        </p:nvSpPr>
        <p:spPr bwMode="auto">
          <a:xfrm>
            <a:off x="457200" y="457201"/>
            <a:ext cx="8229600" cy="571500"/>
          </a:xfrm>
          <a:prstGeom prst="rect">
            <a:avLst/>
          </a:prstGeom>
          <a:noFill/>
          <a:ln w="9525">
            <a:noFill/>
            <a:miter lim="800000"/>
            <a:headEnd/>
            <a:tailEnd/>
          </a:ln>
        </p:spPr>
        <p:txBody>
          <a:bodyPr/>
          <a:lstStyle/>
          <a:p>
            <a:pPr lvl="0"/>
            <a:r>
              <a:rPr lang="en-US"/>
              <a:t>Click to edit Master title style</a:t>
            </a:r>
            <a:endParaRPr lang="es-MX"/>
          </a:p>
        </p:txBody>
      </p:sp>
      <p:sp>
        <p:nvSpPr>
          <p:cNvPr id="7" name="Slide Number Placeholder 5"/>
          <p:cNvSpPr>
            <a:spLocks noGrp="1"/>
          </p:cNvSpPr>
          <p:nvPr>
            <p:ph type="sldNum" sz="quarter" idx="14"/>
          </p:nvPr>
        </p:nvSpPr>
        <p:spPr>
          <a:xfrm>
            <a:off x="3708400" y="6356354"/>
            <a:ext cx="1676400" cy="365125"/>
          </a:xfrm>
        </p:spPr>
        <p:txBody>
          <a:bodyPr/>
          <a:lstStyle>
            <a:lvl1pPr algn="ctr">
              <a:defRPr/>
            </a:lvl1pPr>
          </a:lstStyle>
          <a:p>
            <a:pPr>
              <a:defRPr/>
            </a:pPr>
            <a:fld id="{0BC245A3-9D73-4390-8FB3-6C53FA3D3D02}" type="slidenum">
              <a:rPr lang="es-MX">
                <a:solidFill>
                  <a:prstClr val="black">
                    <a:tint val="75000"/>
                  </a:prstClr>
                </a:solidFill>
              </a:rPr>
              <a:pPr>
                <a:defRPr/>
              </a:pPr>
              <a:t>‹#›</a:t>
            </a:fld>
            <a:endParaRPr lang="es-MX" dirty="0">
              <a:solidFill>
                <a:prstClr val="black">
                  <a:tint val="75000"/>
                </a:prstClr>
              </a:solidFill>
            </a:endParaRPr>
          </a:p>
        </p:txBody>
      </p:sp>
    </p:spTree>
    <p:extLst>
      <p:ext uri="{BB962C8B-B14F-4D97-AF65-F5344CB8AC3E}">
        <p14:creationId xmlns:p14="http://schemas.microsoft.com/office/powerpoint/2010/main" val="3441441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8250238" y="6364288"/>
            <a:ext cx="436562" cy="265112"/>
          </a:xfrm>
          <a:prstGeom prst="rect">
            <a:avLst/>
          </a:prstGeom>
          <a:noFill/>
          <a:ln w="9525">
            <a:noFill/>
            <a:miter lim="800000"/>
            <a:headEnd/>
            <a:tailEnd/>
          </a:ln>
        </p:spPr>
      </p:pic>
      <p:pic>
        <p:nvPicPr>
          <p:cNvPr id="4" name="Picture 11"/>
          <p:cNvPicPr>
            <a:picLocks noChangeAspect="1" noChangeArrowheads="1"/>
          </p:cNvPicPr>
          <p:nvPr userDrawn="1"/>
        </p:nvPicPr>
        <p:blipFill>
          <a:blip r:embed="rId3" cstate="print"/>
          <a:srcRect/>
          <a:stretch>
            <a:fillRect/>
          </a:stretch>
        </p:blipFill>
        <p:spPr bwMode="auto">
          <a:xfrm>
            <a:off x="0" y="5334000"/>
            <a:ext cx="9144000" cy="1524000"/>
          </a:xfrm>
          <a:prstGeom prst="rect">
            <a:avLst/>
          </a:prstGeom>
          <a:noFill/>
          <a:ln w="9525">
            <a:noFill/>
            <a:miter lim="800000"/>
            <a:headEnd/>
            <a:tailEnd/>
          </a:ln>
        </p:spPr>
      </p:pic>
      <p:pic>
        <p:nvPicPr>
          <p:cNvPr id="6" name="Picture 9"/>
          <p:cNvPicPr>
            <a:picLocks noChangeAspect="1" noChangeArrowheads="1"/>
          </p:cNvPicPr>
          <p:nvPr userDrawn="1"/>
        </p:nvPicPr>
        <p:blipFill>
          <a:blip r:embed="rId4" cstate="print"/>
          <a:srcRect/>
          <a:stretch>
            <a:fillRect/>
          </a:stretch>
        </p:blipFill>
        <p:spPr bwMode="auto">
          <a:xfrm>
            <a:off x="566739" y="3886200"/>
            <a:ext cx="1414462" cy="1447800"/>
          </a:xfrm>
          <a:prstGeom prst="rect">
            <a:avLst/>
          </a:prstGeom>
          <a:noFill/>
          <a:ln w="9525">
            <a:noFill/>
            <a:miter lim="800000"/>
            <a:headEnd/>
            <a:tailEnd/>
          </a:ln>
        </p:spPr>
      </p:pic>
      <p:sp>
        <p:nvSpPr>
          <p:cNvPr id="12" name="Rectangle 6"/>
          <p:cNvSpPr>
            <a:spLocks noGrp="1" noChangeArrowheads="1"/>
          </p:cNvSpPr>
          <p:nvPr>
            <p:ph type="title"/>
          </p:nvPr>
        </p:nvSpPr>
        <p:spPr>
          <a:xfrm>
            <a:off x="457200" y="342900"/>
            <a:ext cx="8229600" cy="571500"/>
          </a:xfrm>
          <a:noFill/>
        </p:spPr>
        <p:txBody>
          <a:bodyPr/>
          <a:lstStyle/>
          <a:p>
            <a:endParaRPr lang="en-US"/>
          </a:p>
        </p:txBody>
      </p:sp>
      <p:pic>
        <p:nvPicPr>
          <p:cNvPr id="10242" name="Picture 2" descr="ISAC - Illinois Student Assistance Commission">
            <a:hlinkClick r:id="rId5"/>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5478" y="1524000"/>
            <a:ext cx="2376985"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45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pic>
        <p:nvPicPr>
          <p:cNvPr id="7" name="Picture 6">
            <a:extLst>
              <a:ext uri="{FF2B5EF4-FFF2-40B4-BE49-F238E27FC236}">
                <a16:creationId xmlns:a16="http://schemas.microsoft.com/office/drawing/2014/main" xmlns="" id="{E07375EE-0D0A-4C16-AF7D-E87DCC661039}"/>
              </a:ext>
            </a:extLst>
          </p:cNvPr>
          <p:cNvPicPr>
            <a:picLocks noChangeAspect="1"/>
          </p:cNvPicPr>
          <p:nvPr userDrawn="1"/>
        </p:nvPicPr>
        <p:blipFill>
          <a:blip r:embed="rId3"/>
          <a:stretch>
            <a:fillRect/>
          </a:stretch>
        </p:blipFill>
        <p:spPr>
          <a:xfrm>
            <a:off x="628650" y="6410886"/>
            <a:ext cx="1012024" cy="256054"/>
          </a:xfrm>
          <a:prstGeom prst="rect">
            <a:avLst/>
          </a:prstGeom>
        </p:spPr>
      </p:pic>
    </p:spTree>
    <p:extLst>
      <p:ext uri="{BB962C8B-B14F-4D97-AF65-F5344CB8AC3E}">
        <p14:creationId xmlns:p14="http://schemas.microsoft.com/office/powerpoint/2010/main" val="248273337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2C5812-E050-448E-AA1D-9F6493D61C75}" type="datetime1">
              <a:rPr lang="en-US" smtClean="0">
                <a:solidFill>
                  <a:prstClr val="black">
                    <a:tint val="75000"/>
                  </a:prstClr>
                </a:solidFill>
              </a:rPr>
              <a:t>11/30/2023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16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2BDBB5-373A-43B2-9954-4B27CB749562}" type="datetime1">
              <a:rPr lang="en-US" smtClean="0">
                <a:solidFill>
                  <a:prstClr val="black">
                    <a:tint val="75000"/>
                  </a:prstClr>
                </a:solidFill>
              </a:rPr>
              <a:t>11/30/2023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9240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C7222E-1C65-4537-B817-DBBAF54F26BD}" type="datetime1">
              <a:rPr lang="en-US" smtClean="0">
                <a:solidFill>
                  <a:prstClr val="black">
                    <a:tint val="75000"/>
                  </a:prstClr>
                </a:solidFill>
              </a:rPr>
              <a:t>11/30/2023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50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0600" y="2209800"/>
            <a:ext cx="6858000" cy="2082800"/>
          </a:xfrm>
        </p:spPr>
        <p:txBody>
          <a:bodyPr anchor="b">
            <a:normAutofit/>
          </a:bodyPr>
          <a:lstStyle>
            <a:lvl1pPr algn="l">
              <a:defRPr sz="3600"/>
            </a:lvl1pPr>
          </a:lstStyle>
          <a:p>
            <a:r>
              <a:rPr lang="en-US"/>
              <a:t>Click to edit Master title style</a:t>
            </a:r>
            <a:br>
              <a:rPr lang="en-US"/>
            </a:br>
            <a:endParaRPr lang="en-US"/>
          </a:p>
        </p:txBody>
      </p:sp>
      <p:sp>
        <p:nvSpPr>
          <p:cNvPr id="3" name="Subtitle 2"/>
          <p:cNvSpPr>
            <a:spLocks noGrp="1"/>
          </p:cNvSpPr>
          <p:nvPr>
            <p:ph type="subTitle" idx="1"/>
          </p:nvPr>
        </p:nvSpPr>
        <p:spPr>
          <a:xfrm>
            <a:off x="990600" y="4384675"/>
            <a:ext cx="6858000" cy="1655762"/>
          </a:xfrm>
        </p:spPr>
        <p:txBody>
          <a:bodyPr>
            <a:normAutofit/>
          </a:bodyPr>
          <a:lstStyle>
            <a:lvl1pPr marL="0" indent="0" algn="l">
              <a:buNone/>
              <a:defRPr sz="20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01A5C95-52ED-4CBA-B830-B3B621EBC733}" type="datetime1">
              <a:rPr lang="en-US" smtClean="0">
                <a:solidFill>
                  <a:prstClr val="black">
                    <a:tint val="75000"/>
                  </a:prstClr>
                </a:solidFill>
              </a:r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pic>
        <p:nvPicPr>
          <p:cNvPr id="10" name="Picture 9">
            <a:extLst>
              <a:ext uri="{FF2B5EF4-FFF2-40B4-BE49-F238E27FC236}">
                <a16:creationId xmlns:a16="http://schemas.microsoft.com/office/drawing/2014/main" xmlns="" id="{B689CB07-CF92-432B-8DEC-92A005F75109}"/>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31241" y="342019"/>
            <a:ext cx="1540042" cy="462772"/>
          </a:xfrm>
          <a:prstGeom prst="rect">
            <a:avLst/>
          </a:prstGeom>
        </p:spPr>
      </p:pic>
    </p:spTree>
    <p:extLst>
      <p:ext uri="{BB962C8B-B14F-4D97-AF65-F5344CB8AC3E}">
        <p14:creationId xmlns:p14="http://schemas.microsoft.com/office/powerpoint/2010/main" val="408470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boto"/>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766FA9-7F8D-4FE0-A1CE-8D117161DCBB}" type="datetime1">
              <a:rPr lang="en-US" smtClean="0">
                <a:solidFill>
                  <a:prstClr val="black">
                    <a:tint val="75000"/>
                  </a:prstClr>
                </a:solidFill>
              </a:r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8730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7634F6-6F0B-4D10-BDBC-907E2B144981}" type="datetime1">
              <a:rPr lang="en-US" smtClean="0">
                <a:solidFill>
                  <a:prstClr val="black">
                    <a:tint val="75000"/>
                  </a:prstClr>
                </a:solidFill>
              </a:rPr>
              <a:t>11/30/2023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7992376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DB0FCFB-3CCF-495D-897F-38AE5990966D}" type="datetime1">
              <a:rPr lang="en-US" smtClean="0">
                <a:solidFill>
                  <a:prstClr val="black">
                    <a:tint val="75000"/>
                  </a:prstClr>
                </a:solidFill>
              </a:rPr>
              <a:t>11/30/2023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6DD0FD-55B0-48C4-8AF2-8A69533EDF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36439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hf hdr="0" ftr="0" dt="0"/>
  <p:txStyles>
    <p:titleStyle>
      <a:lvl1pPr algn="l" defTabSz="685800" rtl="0" eaLnBrk="1" latinLnBrk="0" hangingPunct="1">
        <a:lnSpc>
          <a:spcPct val="90000"/>
        </a:lnSpc>
        <a:spcBef>
          <a:spcPct val="0"/>
        </a:spcBef>
        <a:buNone/>
        <a:defRPr sz="3300" kern="1200">
          <a:solidFill>
            <a:schemeClr val="tx1"/>
          </a:solidFill>
          <a:latin typeface="Roboto"/>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Roboto"/>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Roboto"/>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Roboto"/>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05EE731-64F8-484C-88CD-3E95BB46B8F8}" type="datetime1">
              <a:rPr lang="en-US" smtClean="0">
                <a:solidFill>
                  <a:prstClr val="black">
                    <a:tint val="75000"/>
                  </a:prstClr>
                </a:solidFill>
              </a:rPr>
              <a:t>11/30/2023</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36DD0FD-55B0-48C4-8AF2-8A69533ED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86504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hf hdr="0" ftr="0" dt="0"/>
  <p:txStyles>
    <p:titleStyle>
      <a:lvl1pPr algn="l" defTabSz="685800" rtl="0" eaLnBrk="1" latinLnBrk="0" hangingPunct="1">
        <a:lnSpc>
          <a:spcPct val="90000"/>
        </a:lnSpc>
        <a:spcBef>
          <a:spcPct val="0"/>
        </a:spcBef>
        <a:buNone/>
        <a:defRPr sz="3300" kern="1200">
          <a:solidFill>
            <a:schemeClr val="tx1"/>
          </a:solidFill>
          <a:latin typeface="Roboto"/>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Roboto"/>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Roboto"/>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Roboto"/>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Roboto"/>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6.png"/><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11" Type="http://schemas.microsoft.com/office/2007/relationships/hdphoto" Target="../media/hdphoto2.wdp"/><Relationship Id="rId5" Type="http://schemas.openxmlformats.org/officeDocument/2006/relationships/diagramQuickStyle" Target="../diagrams/quickStyle11.xml"/><Relationship Id="rId10" Type="http://schemas.openxmlformats.org/officeDocument/2006/relationships/image" Target="../media/image18.png"/><Relationship Id="rId4" Type="http://schemas.openxmlformats.org/officeDocument/2006/relationships/diagramLayout" Target="../diagrams/layout11.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openxmlformats.org/officeDocument/2006/relationships/hyperlink" Target="http://www.isac.org/" TargetMode="Externa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hyperlink" Target="http://www.isac.org/" TargetMode="Externa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2.xml.rels><?xml version="1.0" encoding="UTF-8" standalone="yes"?>
<Relationships xmlns="http://schemas.openxmlformats.org/package/2006/relationships"><Relationship Id="rId3" Type="http://schemas.openxmlformats.org/officeDocument/2006/relationships/hyperlink" Target="https://studentportal.isac.org/web/guest/student/?p_p_id=Student_WAR_Studentportlet&amp;_Student_WAR_Studentportlet__facesViewIdRender=/views/isacorpsFirstGenScholarsNetwork.xhtml#fgsn"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tmp"/></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22.svg"/><Relationship Id="rId5" Type="http://schemas.openxmlformats.org/officeDocument/2006/relationships/diagramQuickStyle" Target="../diagrams/quickStyle5.xml"/><Relationship Id="rId10" Type="http://schemas.openxmlformats.org/officeDocument/2006/relationships/image" Target="../media/image15.png"/><Relationship Id="rId4" Type="http://schemas.openxmlformats.org/officeDocument/2006/relationships/diagramLayout" Target="../diagrams/layout5.xml"/><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0">
              <a:srgbClr val="E3EBEE"/>
            </a:gs>
            <a:gs pos="25000">
              <a:srgbClr val="EDF5F8"/>
            </a:gs>
            <a:gs pos="0">
              <a:srgbClr val="EFF7FA"/>
            </a:gs>
            <a:gs pos="75000">
              <a:srgbClr val="D4DCDF"/>
            </a:gs>
            <a:gs pos="100000">
              <a:srgbClr val="CDD5D8"/>
            </a:gs>
          </a:gsLst>
          <a:lin ang="16200000" scaled="1"/>
        </a:gra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xmlns="" id="{16977088-F2F0-4F08-A18D-BCBEAC1B1815}"/>
              </a:ext>
            </a:extLst>
          </p:cNvPr>
          <p:cNvGraphicFramePr>
            <a:graphicFrameLocks noGrp="1"/>
          </p:cNvGraphicFramePr>
          <p:nvPr/>
        </p:nvGraphicFramePr>
        <p:xfrm>
          <a:off x="0" y="2"/>
          <a:ext cx="208280" cy="6872067"/>
        </p:xfrm>
        <a:graphic>
          <a:graphicData uri="http://schemas.openxmlformats.org/drawingml/2006/table">
            <a:tbl>
              <a:tblPr firstRow="1" bandRow="1">
                <a:tableStyleId>{2D5ABB26-0587-4C30-8999-92F81FD0307C}</a:tableStyleId>
              </a:tblPr>
              <a:tblGrid>
                <a:gridCol w="208280">
                  <a:extLst>
                    <a:ext uri="{9D8B030D-6E8A-4147-A177-3AD203B41FA5}">
                      <a16:colId xmlns:a16="http://schemas.microsoft.com/office/drawing/2014/main" xmlns="" val="32746173"/>
                    </a:ext>
                  </a:extLst>
                </a:gridCol>
              </a:tblGrid>
              <a:tr h="2412984">
                <a:tc>
                  <a:txBody>
                    <a:bodyPr/>
                    <a:lstStyle/>
                    <a:p>
                      <a:endParaRPr lang="en-US" dirty="0"/>
                    </a:p>
                  </a:txBody>
                  <a:tcPr>
                    <a:lnL>
                      <a:noFill/>
                    </a:lnL>
                    <a:lnR>
                      <a:noFill/>
                    </a:lnR>
                    <a:lnT>
                      <a:noFill/>
                    </a:lnT>
                    <a:lnB>
                      <a:noFill/>
                    </a:lnB>
                    <a:lnTlToBr w="12700" cmpd="sng">
                      <a:noFill/>
                      <a:prstDash val="solid"/>
                    </a:lnTlToBr>
                    <a:lnBlToTr w="12700" cmpd="sng">
                      <a:noFill/>
                      <a:prstDash val="solid"/>
                    </a:lnBlToTr>
                    <a:solidFill>
                      <a:srgbClr val="00587C"/>
                    </a:solidFill>
                  </a:tcPr>
                </a:tc>
                <a:extLst>
                  <a:ext uri="{0D108BD9-81ED-4DB2-BD59-A6C34878D82A}">
                    <a16:rowId xmlns:a16="http://schemas.microsoft.com/office/drawing/2014/main" xmlns="" val="817526423"/>
                  </a:ext>
                </a:extLst>
              </a:tr>
              <a:tr h="2398874">
                <a:tc>
                  <a:txBody>
                    <a:bodyPr/>
                    <a:lstStyle/>
                    <a:p>
                      <a:endParaRPr lang="en-US" dirty="0"/>
                    </a:p>
                  </a:txBody>
                  <a:tcPr>
                    <a:lnL>
                      <a:noFill/>
                    </a:lnL>
                    <a:lnR>
                      <a:noFill/>
                    </a:lnR>
                    <a:lnT>
                      <a:noFill/>
                    </a:lnT>
                    <a:lnB>
                      <a:noFill/>
                    </a:lnB>
                    <a:lnTlToBr w="12700" cmpd="sng">
                      <a:noFill/>
                      <a:prstDash val="solid"/>
                    </a:lnTlToBr>
                    <a:lnBlToTr w="12700" cmpd="sng">
                      <a:noFill/>
                      <a:prstDash val="solid"/>
                    </a:lnBlToTr>
                    <a:solidFill>
                      <a:srgbClr val="0C95CB"/>
                    </a:solidFill>
                  </a:tcPr>
                </a:tc>
                <a:extLst>
                  <a:ext uri="{0D108BD9-81ED-4DB2-BD59-A6C34878D82A}">
                    <a16:rowId xmlns:a16="http://schemas.microsoft.com/office/drawing/2014/main" xmlns="" val="966735489"/>
                  </a:ext>
                </a:extLst>
              </a:tr>
              <a:tr h="2060209">
                <a:tc>
                  <a:txBody>
                    <a:bodyPr/>
                    <a:lstStyle/>
                    <a:p>
                      <a:endParaRPr lang="en-US" dirty="0"/>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CD07D"/>
                    </a:solidFill>
                  </a:tcPr>
                </a:tc>
                <a:extLst>
                  <a:ext uri="{0D108BD9-81ED-4DB2-BD59-A6C34878D82A}">
                    <a16:rowId xmlns:a16="http://schemas.microsoft.com/office/drawing/2014/main" xmlns="" val="215366881"/>
                  </a:ext>
                </a:extLst>
              </a:tr>
            </a:tbl>
          </a:graphicData>
        </a:graphic>
      </p:graphicFrame>
      <p:sp>
        <p:nvSpPr>
          <p:cNvPr id="11" name="Title 3">
            <a:extLst>
              <a:ext uri="{FF2B5EF4-FFF2-40B4-BE49-F238E27FC236}">
                <a16:creationId xmlns:a16="http://schemas.microsoft.com/office/drawing/2014/main" xmlns="" id="{E151215A-57EB-4822-979B-C98CB293D956}"/>
              </a:ext>
            </a:extLst>
          </p:cNvPr>
          <p:cNvSpPr>
            <a:spLocks noGrp="1"/>
          </p:cNvSpPr>
          <p:nvPr/>
        </p:nvSpPr>
        <p:spPr>
          <a:xfrm>
            <a:off x="657224" y="784275"/>
            <a:ext cx="7391891" cy="265176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chemeClr val="tx1"/>
                </a:solidFill>
                <a:latin typeface="Roboto"/>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F6FC6"/>
                </a:solidFill>
                <a:effectLst/>
                <a:uLnTx/>
                <a:uFillTx/>
                <a:latin typeface="Roboto"/>
                <a:ea typeface="+mj-ea"/>
                <a:cs typeface="+mj-cs"/>
              </a:rPr>
              <a:t>The Financial Aid Process</a:t>
            </a:r>
          </a:p>
        </p:txBody>
      </p:sp>
      <p:sp>
        <p:nvSpPr>
          <p:cNvPr id="7" name="TextBox 6">
            <a:extLst>
              <a:ext uri="{FF2B5EF4-FFF2-40B4-BE49-F238E27FC236}">
                <a16:creationId xmlns:a16="http://schemas.microsoft.com/office/drawing/2014/main" xmlns="" id="{46A4084B-7241-4EBD-97BA-6879F452A702}"/>
              </a:ext>
            </a:extLst>
          </p:cNvPr>
          <p:cNvSpPr txBox="1"/>
          <p:nvPr/>
        </p:nvSpPr>
        <p:spPr>
          <a:xfrm>
            <a:off x="6324600" y="6643862"/>
            <a:ext cx="2819400"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800" b="0" i="1" u="none" strike="noStrike" kern="1200" cap="none" spc="0" normalizeH="0" baseline="0" noProof="0" dirty="0">
                <a:ln>
                  <a:noFill/>
                </a:ln>
                <a:solidFill>
                  <a:prstClr val="black"/>
                </a:solidFill>
                <a:effectLst/>
                <a:uLnTx/>
                <a:uFillTx/>
                <a:latin typeface="Calibri"/>
                <a:ea typeface="+mn-ea"/>
                <a:cs typeface="+mn-cs"/>
              </a:rPr>
              <a:t>Updated 06/21/2023</a:t>
            </a:r>
          </a:p>
        </p:txBody>
      </p:sp>
      <p:graphicFrame>
        <p:nvGraphicFramePr>
          <p:cNvPr id="5" name="Table 3">
            <a:extLst>
              <a:ext uri="{FF2B5EF4-FFF2-40B4-BE49-F238E27FC236}">
                <a16:creationId xmlns:a16="http://schemas.microsoft.com/office/drawing/2014/main" xmlns="" id="{2028B6D4-7290-2E0F-A4A2-E3FC14F89EDD}"/>
              </a:ext>
            </a:extLst>
          </p:cNvPr>
          <p:cNvGraphicFramePr>
            <a:graphicFrameLocks noGrp="1"/>
          </p:cNvGraphicFramePr>
          <p:nvPr>
            <p:extLst>
              <p:ext uri="{D42A27DB-BD31-4B8C-83A1-F6EECF244321}">
                <p14:modId xmlns:p14="http://schemas.microsoft.com/office/powerpoint/2010/main" val="3404535074"/>
              </p:ext>
            </p:extLst>
          </p:nvPr>
        </p:nvGraphicFramePr>
        <p:xfrm>
          <a:off x="718330" y="3429001"/>
          <a:ext cx="7330786" cy="2977288"/>
        </p:xfrm>
        <a:graphic>
          <a:graphicData uri="http://schemas.openxmlformats.org/drawingml/2006/table">
            <a:tbl>
              <a:tblPr>
                <a:tableStyleId>{5C22544A-7EE6-4342-B048-85BDC9FD1C3A}</a:tableStyleId>
              </a:tblPr>
              <a:tblGrid>
                <a:gridCol w="7330786">
                  <a:extLst>
                    <a:ext uri="{9D8B030D-6E8A-4147-A177-3AD203B41FA5}">
                      <a16:colId xmlns:a16="http://schemas.microsoft.com/office/drawing/2014/main" xmlns="" val="1912700277"/>
                    </a:ext>
                  </a:extLst>
                </a:gridCol>
              </a:tblGrid>
              <a:tr h="543928">
                <a:tc>
                  <a:txBody>
                    <a:bodyPr/>
                    <a:lstStyle/>
                    <a:p>
                      <a:r>
                        <a:rPr lang="en-US" sz="2800" b="1" dirty="0"/>
                        <a:t>John Legarte</a:t>
                      </a:r>
                    </a:p>
                  </a:txBody>
                  <a:tcPr>
                    <a:noFill/>
                  </a:tcPr>
                </a:tc>
                <a:extLst>
                  <a:ext uri="{0D108BD9-81ED-4DB2-BD59-A6C34878D82A}">
                    <a16:rowId xmlns:a16="http://schemas.microsoft.com/office/drawing/2014/main" xmlns="" val="3835807255"/>
                  </a:ext>
                </a:extLst>
              </a:tr>
              <a:tr h="486672">
                <a:tc>
                  <a:txBody>
                    <a:bodyPr/>
                    <a:lstStyle/>
                    <a:p>
                      <a:r>
                        <a:rPr lang="en-US" sz="2400" i="1" dirty="0" err="1"/>
                        <a:t>ISACorps</a:t>
                      </a:r>
                      <a:r>
                        <a:rPr lang="en-US" sz="2400" i="1" dirty="0"/>
                        <a:t> Member</a:t>
                      </a:r>
                    </a:p>
                  </a:txBody>
                  <a:tcPr>
                    <a:noFill/>
                  </a:tcPr>
                </a:tc>
                <a:extLst>
                  <a:ext uri="{0D108BD9-81ED-4DB2-BD59-A6C34878D82A}">
                    <a16:rowId xmlns:a16="http://schemas.microsoft.com/office/drawing/2014/main" xmlns="" val="1157052767"/>
                  </a:ext>
                </a:extLst>
              </a:tr>
              <a:tr h="486672">
                <a:tc>
                  <a:txBody>
                    <a:bodyPr/>
                    <a:lstStyle/>
                    <a:p>
                      <a:r>
                        <a:rPr lang="en-US" sz="2400" i="1" dirty="0"/>
                        <a:t>Elgin Community College District</a:t>
                      </a:r>
                    </a:p>
                  </a:txBody>
                  <a:tcPr>
                    <a:noFill/>
                  </a:tcPr>
                </a:tc>
                <a:extLst>
                  <a:ext uri="{0D108BD9-81ED-4DB2-BD59-A6C34878D82A}">
                    <a16:rowId xmlns:a16="http://schemas.microsoft.com/office/drawing/2014/main" xmlns="" val="284983369"/>
                  </a:ext>
                </a:extLst>
              </a:tr>
              <a:tr h="486672">
                <a:tc>
                  <a:txBody>
                    <a:bodyPr/>
                    <a:lstStyle/>
                    <a:p>
                      <a:r>
                        <a:rPr lang="en-US" sz="2400" i="0"/>
                        <a:t>Illinois Student Assistance Commission (ISAC)</a:t>
                      </a:r>
                    </a:p>
                  </a:txBody>
                  <a:tcPr>
                    <a:noFill/>
                  </a:tcPr>
                </a:tc>
                <a:extLst>
                  <a:ext uri="{0D108BD9-81ED-4DB2-BD59-A6C34878D82A}">
                    <a16:rowId xmlns:a16="http://schemas.microsoft.com/office/drawing/2014/main" xmlns="" val="2423642637"/>
                  </a:ext>
                </a:extLst>
              </a:tr>
              <a:tr h="486672">
                <a:tc>
                  <a:txBody>
                    <a:bodyPr/>
                    <a:lstStyle/>
                    <a:p>
                      <a:r>
                        <a:rPr lang="en-US" sz="2400" i="0" dirty="0"/>
                        <a:t>John.Legarte@Illinois.gov</a:t>
                      </a:r>
                    </a:p>
                  </a:txBody>
                  <a:tcPr>
                    <a:noFill/>
                  </a:tcPr>
                </a:tc>
                <a:extLst>
                  <a:ext uri="{0D108BD9-81ED-4DB2-BD59-A6C34878D82A}">
                    <a16:rowId xmlns:a16="http://schemas.microsoft.com/office/drawing/2014/main" xmlns="" val="940289555"/>
                  </a:ext>
                </a:extLst>
              </a:tr>
              <a:tr h="486672">
                <a:tc>
                  <a:txBody>
                    <a:bodyPr/>
                    <a:lstStyle/>
                    <a:p>
                      <a:r>
                        <a:rPr lang="en-US" sz="2400" dirty="0"/>
                        <a:t>(847) 738-8967</a:t>
                      </a:r>
                    </a:p>
                  </a:txBody>
                  <a:tcPr>
                    <a:noFill/>
                  </a:tcPr>
                </a:tc>
                <a:extLst>
                  <a:ext uri="{0D108BD9-81ED-4DB2-BD59-A6C34878D82A}">
                    <a16:rowId xmlns:a16="http://schemas.microsoft.com/office/drawing/2014/main" xmlns="" val="2321518423"/>
                  </a:ext>
                </a:extLst>
              </a:tr>
            </a:tbl>
          </a:graphicData>
        </a:graphic>
      </p:graphicFrame>
    </p:spTree>
    <p:extLst>
      <p:ext uri="{BB962C8B-B14F-4D97-AF65-F5344CB8AC3E}">
        <p14:creationId xmlns:p14="http://schemas.microsoft.com/office/powerpoint/2010/main" val="298301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
        <p:nvSpPr>
          <p:cNvPr id="2" name="Title 1"/>
          <p:cNvSpPr>
            <a:spLocks noGrp="1"/>
          </p:cNvSpPr>
          <p:nvPr>
            <p:ph type="title"/>
          </p:nvPr>
        </p:nvSpPr>
        <p:spPr/>
        <p:txBody>
          <a:bodyPr/>
          <a:lstStyle/>
          <a:p>
            <a:r>
              <a:rPr lang="en-US"/>
              <a:t>Federal Work-Study</a:t>
            </a:r>
          </a:p>
        </p:txBody>
      </p:sp>
      <p:sp>
        <p:nvSpPr>
          <p:cNvPr id="5" name="Content Placeholder 4">
            <a:extLst>
              <a:ext uri="{FF2B5EF4-FFF2-40B4-BE49-F238E27FC236}">
                <a16:creationId xmlns:a16="http://schemas.microsoft.com/office/drawing/2014/main" xmlns="" id="{B9444EFF-960A-4117-9CB7-F4ABDFBFBEAB}"/>
              </a:ext>
            </a:extLst>
          </p:cNvPr>
          <p:cNvSpPr>
            <a:spLocks noGrp="1"/>
          </p:cNvSpPr>
          <p:nvPr>
            <p:ph idx="1"/>
          </p:nvPr>
        </p:nvSpPr>
        <p:spPr/>
        <p:txBody>
          <a:bodyPr/>
          <a:lstStyle/>
          <a:p>
            <a:endParaRPr lang="en-US"/>
          </a:p>
        </p:txBody>
      </p:sp>
      <p:sp>
        <p:nvSpPr>
          <p:cNvPr id="6" name="Slide Number Placeholder 5">
            <a:extLst>
              <a:ext uri="{FF2B5EF4-FFF2-40B4-BE49-F238E27FC236}">
                <a16:creationId xmlns:a16="http://schemas.microsoft.com/office/drawing/2014/main" xmlns="" id="{EDA9C12C-7724-43ED-92C8-9B1EC6461D20}"/>
              </a:ext>
            </a:extLst>
          </p:cNvPr>
          <p:cNvSpPr>
            <a:spLocks noGrp="1"/>
          </p:cNvSpPr>
          <p:nvPr>
            <p:ph type="sldNum" sz="quarter" idx="12"/>
          </p:nvPr>
        </p:nvSpPr>
        <p:spPr/>
        <p:txBody>
          <a:bodyPr/>
          <a:lstStyle/>
          <a:p>
            <a:fld id="{F36DD0FD-55B0-48C4-8AF2-8A69533EDFC3}" type="slidenum">
              <a:rPr lang="en-US" smtClean="0">
                <a:solidFill>
                  <a:prstClr val="black">
                    <a:tint val="75000"/>
                  </a:prstClr>
                </a:solidFill>
              </a:rPr>
              <a:pPr/>
              <a:t>10</a:t>
            </a:fld>
            <a:endParaRPr lang="en-US">
              <a:solidFill>
                <a:prstClr val="black">
                  <a:tint val="75000"/>
                </a:prstClr>
              </a:solidFill>
            </a:endParaRPr>
          </a:p>
        </p:txBody>
      </p:sp>
      <p:graphicFrame>
        <p:nvGraphicFramePr>
          <p:cNvPr id="17" name="Diagram 16">
            <a:extLst>
              <a:ext uri="{FF2B5EF4-FFF2-40B4-BE49-F238E27FC236}">
                <a16:creationId xmlns:a16="http://schemas.microsoft.com/office/drawing/2014/main" xmlns="" id="{637C5B1E-93B9-401E-8474-3946E2562C59}"/>
              </a:ext>
            </a:extLst>
          </p:cNvPr>
          <p:cNvGraphicFramePr/>
          <p:nvPr/>
        </p:nvGraphicFramePr>
        <p:xfrm>
          <a:off x="628650" y="1825625"/>
          <a:ext cx="7886700" cy="43779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2255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2" name="Title 1"/>
          <p:cNvSpPr>
            <a:spLocks noGrp="1"/>
          </p:cNvSpPr>
          <p:nvPr>
            <p:ph type="title"/>
          </p:nvPr>
        </p:nvSpPr>
        <p:spPr/>
        <p:txBody>
          <a:bodyPr/>
          <a:lstStyle/>
          <a:p>
            <a:r>
              <a:rPr lang="en-US" dirty="0"/>
              <a:t>Sources of Financial Aid</a:t>
            </a:r>
          </a:p>
        </p:txBody>
      </p:sp>
      <p:graphicFrame>
        <p:nvGraphicFramePr>
          <p:cNvPr id="8" name="Content Placeholder 7">
            <a:extLst>
              <a:ext uri="{FF2B5EF4-FFF2-40B4-BE49-F238E27FC236}">
                <a16:creationId xmlns:a16="http://schemas.microsoft.com/office/drawing/2014/main" xmlns="" id="{565DD5FE-E2E9-2586-5380-735D617E7D9E}"/>
              </a:ext>
            </a:extLst>
          </p:cNvPr>
          <p:cNvGraphicFramePr>
            <a:graphicFrameLocks noGrp="1"/>
          </p:cNvGraphicFramePr>
          <p:nvPr>
            <p:ph idx="1"/>
            <p:extLst>
              <p:ext uri="{D42A27DB-BD31-4B8C-83A1-F6EECF244321}">
                <p14:modId xmlns:p14="http://schemas.microsoft.com/office/powerpoint/2010/main" val="4048322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xmlns="" id="{EDA9C12C-7724-43ED-92C8-9B1EC6461D20}"/>
              </a:ext>
            </a:extLst>
          </p:cNvPr>
          <p:cNvSpPr>
            <a:spLocks noGrp="1"/>
          </p:cNvSpPr>
          <p:nvPr>
            <p:ph type="sldNum" sz="quarter" idx="12"/>
          </p:nvPr>
        </p:nvSpPr>
        <p:spPr/>
        <p:txBody>
          <a:bodyPr/>
          <a:lstStyle/>
          <a:p>
            <a:fld id="{F36DD0FD-55B0-48C4-8AF2-8A69533EDFC3}"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25424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2" name="Title 1"/>
          <p:cNvSpPr>
            <a:spLocks noGrp="1"/>
          </p:cNvSpPr>
          <p:nvPr>
            <p:ph type="title"/>
          </p:nvPr>
        </p:nvSpPr>
        <p:spPr/>
        <p:txBody>
          <a:bodyPr/>
          <a:lstStyle/>
          <a:p>
            <a:r>
              <a:rPr lang="en-US" dirty="0"/>
              <a:t>Must-Know Sources of Financial Aid</a:t>
            </a:r>
          </a:p>
        </p:txBody>
      </p:sp>
      <p:graphicFrame>
        <p:nvGraphicFramePr>
          <p:cNvPr id="8" name="Content Placeholder 7">
            <a:extLst>
              <a:ext uri="{FF2B5EF4-FFF2-40B4-BE49-F238E27FC236}">
                <a16:creationId xmlns:a16="http://schemas.microsoft.com/office/drawing/2014/main" xmlns="" id="{BCF4DA57-68AD-4A91-AAB4-11BA6BC6FA82}"/>
              </a:ext>
            </a:extLst>
          </p:cNvPr>
          <p:cNvGraphicFramePr>
            <a:graphicFrameLocks noGrp="1"/>
          </p:cNvGraphicFramePr>
          <p:nvPr>
            <p:ph idx="1"/>
            <p:extLst>
              <p:ext uri="{D42A27DB-BD31-4B8C-83A1-F6EECF244321}">
                <p14:modId xmlns:p14="http://schemas.microsoft.com/office/powerpoint/2010/main" val="17255403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xmlns="" id="{EDA9C12C-7724-43ED-92C8-9B1EC6461D20}"/>
              </a:ext>
            </a:extLst>
          </p:cNvPr>
          <p:cNvSpPr>
            <a:spLocks noGrp="1"/>
          </p:cNvSpPr>
          <p:nvPr>
            <p:ph type="sldNum" sz="quarter" idx="12"/>
          </p:nvPr>
        </p:nvSpPr>
        <p:spPr/>
        <p:txBody>
          <a:bodyPr/>
          <a:lstStyle/>
          <a:p>
            <a:fld id="{F36DD0FD-55B0-48C4-8AF2-8A69533EDFC3}" type="slidenum">
              <a:rPr lang="en-US" smtClean="0"/>
              <a:pPr/>
              <a:t>12</a:t>
            </a:fld>
            <a:endParaRPr lang="en-US" dirty="0"/>
          </a:p>
        </p:txBody>
      </p:sp>
      <p:pic>
        <p:nvPicPr>
          <p:cNvPr id="12" name="Picture 11" descr="A close-up of a logo&#10;&#10;Description automatically generated with low confidence">
            <a:extLst>
              <a:ext uri="{FF2B5EF4-FFF2-40B4-BE49-F238E27FC236}">
                <a16:creationId xmlns:a16="http://schemas.microsoft.com/office/drawing/2014/main" xmlns="" id="{4447B864-3D06-4BB0-B2E8-F4566C05A75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6757" b="98649" l="1215" r="98785">
                        <a14:foregroundMark x1="37652" y1="43243" x2="37652" y2="43243"/>
                        <a14:foregroundMark x1="46154" y1="21622" x2="46154" y2="21622"/>
                        <a14:foregroundMark x1="83401" y1="28378" x2="83401" y2="28378"/>
                        <a14:foregroundMark x1="96761" y1="18919" x2="96761" y2="18919"/>
                        <a14:foregroundMark x1="22267" y1="47297" x2="22267" y2="47297"/>
                        <a14:foregroundMark x1="22672" y1="44595" x2="24696" y2="43243"/>
                        <a14:foregroundMark x1="27530" y1="39189" x2="27530" y2="39189"/>
                        <a14:foregroundMark x1="27935" y1="36486" x2="27935" y2="36486"/>
                        <a14:foregroundMark x1="30769" y1="35135" x2="30769" y2="35135"/>
                        <a14:foregroundMark x1="31579" y1="31081" x2="31579" y2="31081"/>
                        <a14:foregroundMark x1="27935" y1="24324" x2="27935" y2="24324"/>
                        <a14:foregroundMark x1="25101" y1="18919" x2="25101" y2="18919"/>
                        <a14:foregroundMark x1="22672" y1="14865" x2="22672" y2="14865"/>
                        <a14:foregroundMark x1="20243" y1="10811" x2="20243" y2="10811"/>
                        <a14:foregroundMark x1="20243" y1="10811" x2="20243" y2="10811"/>
                        <a14:foregroundMark x1="18623" y1="6757" x2="18623" y2="6757"/>
                        <a14:foregroundMark x1="17004" y1="6757" x2="17004" y2="6757"/>
                        <a14:foregroundMark x1="2834" y1="29730" x2="2834" y2="29730"/>
                        <a14:foregroundMark x1="6073" y1="24324" x2="6073" y2="24324"/>
                        <a14:foregroundMark x1="8907" y1="44595" x2="8907" y2="44595"/>
                        <a14:foregroundMark x1="18623" y1="28378" x2="18623" y2="28378"/>
                        <a14:foregroundMark x1="14170" y1="48649" x2="14170" y2="48649"/>
                        <a14:foregroundMark x1="16599" y1="70270" x2="16599" y2="70270"/>
                        <a14:foregroundMark x1="11741" y1="60811" x2="11741" y2="60811"/>
                        <a14:foregroundMark x1="25101" y1="59459" x2="25101" y2="59459"/>
                        <a14:foregroundMark x1="7692" y1="87838" x2="7692" y2="87838"/>
                        <a14:foregroundMark x1="9312" y1="87838" x2="9312" y2="87838"/>
                        <a14:foregroundMark x1="10931" y1="87838" x2="10931" y2="87838"/>
                        <a14:foregroundMark x1="12146" y1="91892" x2="12146" y2="91892"/>
                        <a14:foregroundMark x1="14575" y1="91892" x2="14575" y2="91892"/>
                        <a14:foregroundMark x1="19838" y1="94595" x2="19838" y2="94595"/>
                        <a14:foregroundMark x1="17814" y1="94595" x2="17814" y2="94595"/>
                        <a14:foregroundMark x1="17004" y1="91892" x2="17004" y2="91892"/>
                        <a14:foregroundMark x1="19838" y1="87838" x2="19838" y2="87838"/>
                        <a14:foregroundMark x1="12146" y1="87838" x2="12146" y2="87838"/>
                        <a14:foregroundMark x1="38866" y1="12162" x2="38866" y2="12162"/>
                        <a14:foregroundMark x1="38866" y1="12162" x2="38866" y2="12162"/>
                        <a14:foregroundMark x1="38866" y1="17568" x2="38866" y2="17568"/>
                        <a14:foregroundMark x1="38866" y1="17568" x2="38866" y2="17568"/>
                        <a14:foregroundMark x1="38866" y1="29730" x2="38866" y2="29730"/>
                        <a14:foregroundMark x1="38866" y1="29730" x2="38866" y2="29730"/>
                        <a14:foregroundMark x1="38866" y1="48649" x2="38866" y2="48649"/>
                        <a14:foregroundMark x1="38462" y1="60811" x2="38462" y2="60811"/>
                        <a14:foregroundMark x1="46964" y1="25676" x2="46964" y2="25676"/>
                        <a14:foregroundMark x1="46964" y1="25676" x2="46964" y2="25676"/>
                        <a14:foregroundMark x1="46964" y1="25676" x2="46964" y2="25676"/>
                        <a14:foregroundMark x1="55466" y1="14865" x2="55466" y2="14865"/>
                        <a14:foregroundMark x1="55466" y1="14865" x2="55466" y2="14865"/>
                        <a14:foregroundMark x1="53441" y1="14865" x2="53441" y2="14865"/>
                        <a14:foregroundMark x1="49798" y1="14865" x2="49798" y2="14865"/>
                        <a14:foregroundMark x1="46154" y1="14865" x2="46154" y2="14865"/>
                        <a14:foregroundMark x1="45344" y1="28378" x2="45344" y2="28378"/>
                        <a14:foregroundMark x1="50607" y1="40541" x2="50607" y2="40541"/>
                        <a14:foregroundMark x1="48583" y1="37838" x2="48583" y2="37838"/>
                        <a14:foregroundMark x1="53441" y1="39189" x2="53441" y2="39189"/>
                        <a14:foregroundMark x1="55061" y1="50000" x2="55061" y2="50000"/>
                        <a14:foregroundMark x1="55870" y1="58108" x2="55870" y2="58108"/>
                        <a14:foregroundMark x1="54656" y1="68919" x2="54656" y2="68919"/>
                        <a14:foregroundMark x1="50607" y1="70270" x2="50607" y2="70270"/>
                        <a14:foregroundMark x1="47368" y1="70270" x2="47368" y2="70270"/>
                        <a14:foregroundMark x1="62753" y1="56757" x2="62753" y2="56757"/>
                        <a14:foregroundMark x1="63968" y1="51351" x2="63968" y2="51351"/>
                        <a14:foregroundMark x1="66397" y1="36486" x2="66397" y2="36486"/>
                        <a14:foregroundMark x1="67611" y1="27027" x2="67611" y2="27027"/>
                        <a14:foregroundMark x1="68421" y1="18919" x2="68421" y2="18919"/>
                        <a14:foregroundMark x1="70040" y1="18919" x2="70040" y2="18919"/>
                        <a14:foregroundMark x1="72470" y1="28378" x2="72470" y2="28378"/>
                        <a14:foregroundMark x1="76923" y1="58108" x2="76923" y2="58108"/>
                        <a14:foregroundMark x1="77733" y1="67568" x2="77733" y2="67568"/>
                        <a14:foregroundMark x1="77733" y1="67568" x2="77733" y2="67568"/>
                        <a14:foregroundMark x1="74494" y1="44595" x2="74494" y2="44595"/>
                        <a14:foregroundMark x1="62348" y1="66216" x2="62348" y2="66216"/>
                        <a14:foregroundMark x1="97166" y1="18919" x2="97166" y2="18919"/>
                        <a14:foregroundMark x1="86235" y1="13514" x2="86235" y2="13514"/>
                        <a14:foregroundMark x1="91903" y1="13514" x2="91903" y2="13514"/>
                        <a14:foregroundMark x1="88664" y1="13514" x2="88664" y2="13514"/>
                        <a14:foregroundMark x1="84211" y1="39189" x2="84211" y2="39189"/>
                        <a14:foregroundMark x1="84615" y1="59459" x2="84615" y2="59459"/>
                        <a14:foregroundMark x1="89474" y1="63514" x2="89474" y2="63514"/>
                        <a14:foregroundMark x1="83401" y1="47297" x2="83401" y2="47297"/>
                        <a14:foregroundMark x1="88259" y1="67568" x2="88259" y2="67568"/>
                        <a14:foregroundMark x1="94332" y1="68919" x2="94332" y2="68919"/>
                        <a14:foregroundMark x1="25101" y1="91892" x2="25101" y2="91892"/>
                        <a14:foregroundMark x1="27935" y1="90541" x2="27935" y2="90541"/>
                        <a14:foregroundMark x1="30364" y1="98649" x2="30364" y2="98649"/>
                        <a14:foregroundMark x1="33198" y1="90541" x2="33198" y2="90541"/>
                        <a14:foregroundMark x1="41296" y1="93243" x2="41296" y2="93243"/>
                        <a14:foregroundMark x1="34008" y1="86486" x2="34008" y2="86486"/>
                        <a14:foregroundMark x1="9312" y1="94595" x2="9312" y2="94595"/>
                        <a14:foregroundMark x1="21862" y1="90541" x2="21862" y2="90541"/>
                        <a14:foregroundMark x1="21457" y1="95946" x2="21457" y2="95946"/>
                        <a14:foregroundMark x1="12146" y1="86486" x2="12146" y2="86486"/>
                        <a14:foregroundMark x1="10526" y1="86486" x2="10526" y2="86486"/>
                        <a14:foregroundMark x1="9312" y1="86486" x2="9312" y2="86486"/>
                        <a14:foregroundMark x1="44534" y1="94595" x2="44534" y2="94595"/>
                        <a14:foregroundMark x1="73684" y1="97297" x2="73684" y2="97297"/>
                        <a14:foregroundMark x1="79352" y1="91892" x2="79352" y2="91892"/>
                        <a14:foregroundMark x1="82186" y1="91892" x2="82186" y2="91892"/>
                        <a14:foregroundMark x1="86640" y1="90541" x2="86640" y2="90541"/>
                        <a14:foregroundMark x1="90688" y1="93243" x2="90688" y2="93243"/>
                        <a14:foregroundMark x1="93117" y1="93243" x2="93117" y2="93243"/>
                        <a14:foregroundMark x1="96356" y1="94595" x2="96356" y2="94595"/>
                        <a14:foregroundMark x1="98785" y1="91892" x2="98785" y2="91892"/>
                        <a14:foregroundMark x1="98785" y1="97297" x2="98785" y2="97297"/>
                        <a14:foregroundMark x1="93117" y1="86486" x2="93117" y2="86486"/>
                        <a14:foregroundMark x1="86235" y1="86486" x2="86235" y2="86486"/>
                        <a14:foregroundMark x1="61943" y1="91892" x2="61943" y2="91892"/>
                        <a14:foregroundMark x1="64372" y1="91892" x2="64372" y2="91892"/>
                        <a14:foregroundMark x1="71407" y1="94595" x2="71255" y2="98649"/>
                        <a14:foregroundMark x1="71559" y1="90541" x2="71407" y2="94595"/>
                        <a14:foregroundMark x1="71660" y1="87838" x2="71559" y2="90541"/>
                        <a14:backgroundMark x1="9717" y1="29730" x2="9717" y2="29730"/>
                        <a14:backgroundMark x1="9717" y1="29730" x2="9717" y2="29730"/>
                        <a14:backgroundMark x1="9717" y1="29730" x2="9717" y2="29730"/>
                        <a14:backgroundMark x1="18219" y1="18919" x2="18219" y2="18919"/>
                        <a14:backgroundMark x1="23887" y1="28378" x2="23887" y2="28378"/>
                        <a14:backgroundMark x1="19028" y1="40541" x2="19028" y2="40541"/>
                        <a14:backgroundMark x1="10931" y1="47297" x2="10931" y2="47297"/>
                        <a14:backgroundMark x1="13765" y1="56757" x2="13765" y2="56757"/>
                        <a14:backgroundMark x1="17814" y1="62162" x2="17814" y2="62162"/>
                        <a14:backgroundMark x1="22672" y1="55405" x2="22672" y2="55405"/>
                        <a14:backgroundMark x1="42915" y1="95946" x2="42915" y2="95946"/>
                        <a14:backgroundMark x1="33603" y1="85135" x2="33603" y2="85135"/>
                        <a14:backgroundMark x1="26721" y1="91892" x2="26721" y2="91892"/>
                        <a14:backgroundMark x1="27126" y1="98649" x2="27126" y2="98649"/>
                        <a14:backgroundMark x1="70040" y1="94595" x2="70040" y2="94595"/>
                        <a14:backgroundMark x1="72874" y1="94595" x2="72874" y2="94595"/>
                        <a14:backgroundMark x1="72065" y1="90541" x2="72065" y2="90541"/>
                        <a14:backgroundMark x1="72065" y1="90541" x2="72065" y2="90541"/>
                        <a14:backgroundMark x1="70445" y1="98649" x2="70445" y2="98649"/>
                        <a14:backgroundMark x1="89474" y1="93243" x2="89474" y2="93243"/>
                        <a14:backgroundMark x1="91903" y1="93243" x2="91903" y2="93243"/>
                      </a14:backgroundRemoval>
                    </a14:imgEffect>
                  </a14:imgLayer>
                </a14:imgProps>
              </a:ext>
              <a:ext uri="{28A0092B-C50C-407E-A947-70E740481C1C}">
                <a14:useLocalDpi xmlns:a14="http://schemas.microsoft.com/office/drawing/2010/main" val="0"/>
              </a:ext>
            </a:extLst>
          </a:blip>
          <a:stretch>
            <a:fillRect/>
          </a:stretch>
        </p:blipFill>
        <p:spPr>
          <a:xfrm>
            <a:off x="1368553" y="3178911"/>
            <a:ext cx="1917645" cy="574517"/>
          </a:xfrm>
          <a:prstGeom prst="rect">
            <a:avLst/>
          </a:prstGeom>
        </p:spPr>
      </p:pic>
      <p:pic>
        <p:nvPicPr>
          <p:cNvPr id="13" name="Picture 12" descr="Logo, company name&#10;&#10;Description automatically generated">
            <a:extLst>
              <a:ext uri="{FF2B5EF4-FFF2-40B4-BE49-F238E27FC236}">
                <a16:creationId xmlns:a16="http://schemas.microsoft.com/office/drawing/2014/main" xmlns="" id="{BFD8AE83-8A88-41FA-823A-8CF46B242AE0}"/>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884" b="90698" l="9864" r="89796">
                        <a14:foregroundMark x1="47619" y1="90698" x2="47619" y2="90698"/>
                        <a14:foregroundMark x1="48639" y1="10465" x2="48639" y2="10465"/>
                      </a14:backgroundRemoval>
                    </a14:imgEffect>
                  </a14:imgLayer>
                </a14:imgProps>
              </a:ext>
              <a:ext uri="{28A0092B-C50C-407E-A947-70E740481C1C}">
                <a14:useLocalDpi xmlns:a14="http://schemas.microsoft.com/office/drawing/2010/main" val="0"/>
              </a:ext>
            </a:extLst>
          </a:blip>
          <a:stretch>
            <a:fillRect/>
          </a:stretch>
        </p:blipFill>
        <p:spPr>
          <a:xfrm>
            <a:off x="5857804" y="2985911"/>
            <a:ext cx="1641810" cy="960515"/>
          </a:xfrm>
          <a:prstGeom prst="rect">
            <a:avLst/>
          </a:prstGeom>
        </p:spPr>
      </p:pic>
    </p:spTree>
    <p:extLst>
      <p:ext uri="{BB962C8B-B14F-4D97-AF65-F5344CB8AC3E}">
        <p14:creationId xmlns:p14="http://schemas.microsoft.com/office/powerpoint/2010/main" val="436596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 Grants for 2023-24</a:t>
            </a:r>
          </a:p>
        </p:txBody>
      </p:sp>
      <p:graphicFrame>
        <p:nvGraphicFramePr>
          <p:cNvPr id="6" name="Content Placeholder 5">
            <a:extLst>
              <a:ext uri="{FF2B5EF4-FFF2-40B4-BE49-F238E27FC236}">
                <a16:creationId xmlns:a16="http://schemas.microsoft.com/office/drawing/2014/main" xmlns="" id="{92238D93-19FC-A45C-D2BD-5624DCDD1310}"/>
              </a:ext>
            </a:extLst>
          </p:cNvPr>
          <p:cNvGraphicFramePr>
            <a:graphicFrameLocks noGrp="1"/>
          </p:cNvGraphicFramePr>
          <p:nvPr>
            <p:ph idx="1"/>
            <p:extLst>
              <p:ext uri="{D42A27DB-BD31-4B8C-83A1-F6EECF244321}">
                <p14:modId xmlns:p14="http://schemas.microsoft.com/office/powerpoint/2010/main" val="30582604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xmlns="" id="{C7049D27-D182-447C-B3A0-1733F6A93EB1}"/>
              </a:ext>
            </a:extLst>
          </p:cNvPr>
          <p:cNvSpPr>
            <a:spLocks noGrp="1"/>
          </p:cNvSpPr>
          <p:nvPr>
            <p:ph type="sldNum" sz="quarter" idx="12"/>
          </p:nvPr>
        </p:nvSpPr>
        <p:spPr/>
        <p:txBody>
          <a:bodyPr/>
          <a:lstStyle/>
          <a:p>
            <a:fld id="{F36DD0FD-55B0-48C4-8AF2-8A69533EDFC3}" type="slidenum">
              <a:rPr lang="en-US" smtClean="0"/>
              <a:pPr/>
              <a:t>13</a:t>
            </a:fld>
            <a:endParaRPr lang="en-US" dirty="0"/>
          </a:p>
        </p:txBody>
      </p:sp>
    </p:spTree>
    <p:extLst>
      <p:ext uri="{BB962C8B-B14F-4D97-AF65-F5344CB8AC3E}">
        <p14:creationId xmlns:p14="http://schemas.microsoft.com/office/powerpoint/2010/main" val="370076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2023-24 </a:t>
            </a:r>
            <a:br>
              <a:rPr lang="en-US" dirty="0"/>
            </a:br>
            <a:r>
              <a:rPr lang="en-US" dirty="0"/>
              <a:t>ISAC Grant Programs</a:t>
            </a:r>
          </a:p>
        </p:txBody>
      </p:sp>
      <p:graphicFrame>
        <p:nvGraphicFramePr>
          <p:cNvPr id="13" name="Content Placeholder 12">
            <a:extLst>
              <a:ext uri="{FF2B5EF4-FFF2-40B4-BE49-F238E27FC236}">
                <a16:creationId xmlns:a16="http://schemas.microsoft.com/office/drawing/2014/main" xmlns="" id="{E16F1A9B-03B2-40F7-B837-A51088E9DB20}"/>
              </a:ext>
            </a:extLst>
          </p:cNvPr>
          <p:cNvGraphicFramePr>
            <a:graphicFrameLocks noGrp="1"/>
          </p:cNvGraphicFramePr>
          <p:nvPr>
            <p:ph idx="1"/>
            <p:extLst>
              <p:ext uri="{D42A27DB-BD31-4B8C-83A1-F6EECF244321}">
                <p14:modId xmlns:p14="http://schemas.microsoft.com/office/powerpoint/2010/main" val="40328808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xmlns="" id="{31CB2933-4E3B-4054-925E-0239062BC37E}"/>
              </a:ext>
            </a:extLst>
          </p:cNvPr>
          <p:cNvSpPr>
            <a:spLocks noGrp="1"/>
          </p:cNvSpPr>
          <p:nvPr>
            <p:ph type="sldNum" sz="quarter" idx="12"/>
          </p:nvPr>
        </p:nvSpPr>
        <p:spPr/>
        <p:txBody>
          <a:bodyPr/>
          <a:lstStyle/>
          <a:p>
            <a:fld id="{F36DD0FD-55B0-48C4-8AF2-8A69533EDFC3}" type="slidenum">
              <a:rPr lang="en-US" smtClean="0"/>
              <a:pPr/>
              <a:t>14</a:t>
            </a:fld>
            <a:endParaRPr lang="en-US" dirty="0"/>
          </a:p>
        </p:txBody>
      </p:sp>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pic>
        <p:nvPicPr>
          <p:cNvPr id="9" name="Picture 2" descr="ISAC - Illinois Student Assistance Commission">
            <a:hlinkClick r:id="rId8"/>
            <a:extLst>
              <a:ext uri="{FF2B5EF4-FFF2-40B4-BE49-F238E27FC236}">
                <a16:creationId xmlns:a16="http://schemas.microsoft.com/office/drawing/2014/main" xmlns="" id="{9D4A37D1-07BC-4330-BE2C-C076CF208D7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3600" y="486897"/>
            <a:ext cx="2571750" cy="90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469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2023-24</a:t>
            </a:r>
            <a:br>
              <a:rPr lang="en-US" dirty="0"/>
            </a:br>
            <a:r>
              <a:rPr lang="en-US" dirty="0"/>
              <a:t>ISAC Teaching Programs</a:t>
            </a:r>
          </a:p>
        </p:txBody>
      </p:sp>
      <p:graphicFrame>
        <p:nvGraphicFramePr>
          <p:cNvPr id="6" name="Content Placeholder 5">
            <a:extLst>
              <a:ext uri="{FF2B5EF4-FFF2-40B4-BE49-F238E27FC236}">
                <a16:creationId xmlns:a16="http://schemas.microsoft.com/office/drawing/2014/main" xmlns="" id="{73C93C16-AB72-F69E-0FD4-3405DEF05B63}"/>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xmlns="" id="{31CB2933-4E3B-4054-925E-0239062BC37E}"/>
              </a:ext>
            </a:extLst>
          </p:cNvPr>
          <p:cNvSpPr>
            <a:spLocks noGrp="1"/>
          </p:cNvSpPr>
          <p:nvPr>
            <p:ph type="sldNum" sz="quarter" idx="12"/>
          </p:nvPr>
        </p:nvSpPr>
        <p:spPr/>
        <p:txBody>
          <a:bodyPr/>
          <a:lstStyle/>
          <a:p>
            <a:fld id="{F36DD0FD-55B0-48C4-8AF2-8A69533EDFC3}" type="slidenum">
              <a:rPr lang="en-US" smtClean="0"/>
              <a:pPr/>
              <a:t>15</a:t>
            </a:fld>
            <a:endParaRPr lang="en-US" dirty="0"/>
          </a:p>
        </p:txBody>
      </p:sp>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pic>
        <p:nvPicPr>
          <p:cNvPr id="10" name="Picture 2" descr="ISAC - Illinois Student Assistance Commission">
            <a:hlinkClick r:id="rId8"/>
            <a:extLst>
              <a:ext uri="{FF2B5EF4-FFF2-40B4-BE49-F238E27FC236}">
                <a16:creationId xmlns:a16="http://schemas.microsoft.com/office/drawing/2014/main" xmlns="" id="{86C9525A-161D-81BF-D94A-7E62092B90A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43600" y="486897"/>
            <a:ext cx="2571750" cy="906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907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2023-24</a:t>
            </a:r>
            <a:br>
              <a:rPr lang="en-US" dirty="0"/>
            </a:br>
            <a:r>
              <a:rPr lang="en-US" dirty="0"/>
              <a:t>Federal Grant Programs</a:t>
            </a:r>
          </a:p>
        </p:txBody>
      </p:sp>
      <p:graphicFrame>
        <p:nvGraphicFramePr>
          <p:cNvPr id="6" name="Content Placeholder 5">
            <a:extLst>
              <a:ext uri="{FF2B5EF4-FFF2-40B4-BE49-F238E27FC236}">
                <a16:creationId xmlns:a16="http://schemas.microsoft.com/office/drawing/2014/main" xmlns="" id="{9CF29B80-4747-E8EC-6DAB-1269B03D5F47}"/>
              </a:ext>
            </a:extLst>
          </p:cNvPr>
          <p:cNvGraphicFramePr>
            <a:graphicFrameLocks noGrp="1"/>
          </p:cNvGraphicFramePr>
          <p:nvPr>
            <p:ph idx="1"/>
            <p:extLst>
              <p:ext uri="{D42A27DB-BD31-4B8C-83A1-F6EECF244321}">
                <p14:modId xmlns:p14="http://schemas.microsoft.com/office/powerpoint/2010/main" val="246239198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xmlns="" id="{05052A0D-D16C-4C2F-AE10-EB136CACE087}"/>
              </a:ext>
            </a:extLst>
          </p:cNvPr>
          <p:cNvSpPr>
            <a:spLocks noGrp="1"/>
          </p:cNvSpPr>
          <p:nvPr>
            <p:ph type="sldNum" sz="quarter" idx="12"/>
          </p:nvPr>
        </p:nvSpPr>
        <p:spPr/>
        <p:txBody>
          <a:bodyPr/>
          <a:lstStyle/>
          <a:p>
            <a:fld id="{F36DD0FD-55B0-48C4-8AF2-8A69533EDFC3}" type="slidenum">
              <a:rPr lang="en-US" smtClean="0"/>
              <a:pPr/>
              <a:t>16</a:t>
            </a:fld>
            <a:endParaRPr lang="en-US" dirty="0"/>
          </a:p>
        </p:txBody>
      </p:sp>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pic>
        <p:nvPicPr>
          <p:cNvPr id="8" name="Picture 13">
            <a:extLst>
              <a:ext uri="{FF2B5EF4-FFF2-40B4-BE49-F238E27FC236}">
                <a16:creationId xmlns:a16="http://schemas.microsoft.com/office/drawing/2014/main" xmlns="" id="{AB082F46-BC8F-4C7E-8FAD-EDCF6C3CC1B2}"/>
              </a:ext>
            </a:extLst>
          </p:cNvPr>
          <p:cNvPicPr>
            <a:picLocks noChangeAspect="1" noChangeArrowheads="1"/>
          </p:cNvPicPr>
          <p:nvPr/>
        </p:nvPicPr>
        <p:blipFill>
          <a:blip r:embed="rId8" cstate="print"/>
          <a:srcRect/>
          <a:stretch>
            <a:fillRect/>
          </a:stretch>
        </p:blipFill>
        <p:spPr bwMode="auto">
          <a:xfrm>
            <a:off x="7010400" y="365128"/>
            <a:ext cx="1504950" cy="1468704"/>
          </a:xfrm>
          <a:prstGeom prst="rect">
            <a:avLst/>
          </a:prstGeom>
          <a:noFill/>
          <a:ln w="9525">
            <a:noFill/>
            <a:miter lim="800000"/>
            <a:headEnd/>
            <a:tailEnd/>
          </a:ln>
        </p:spPr>
      </p:pic>
    </p:spTree>
    <p:extLst>
      <p:ext uri="{BB962C8B-B14F-4D97-AF65-F5344CB8AC3E}">
        <p14:creationId xmlns:p14="http://schemas.microsoft.com/office/powerpoint/2010/main" val="3348330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2023-24</a:t>
            </a:r>
            <a:br>
              <a:rPr lang="en-US" dirty="0"/>
            </a:br>
            <a:r>
              <a:rPr lang="en-US" dirty="0"/>
              <a:t>Campus-Based Programs</a:t>
            </a:r>
          </a:p>
        </p:txBody>
      </p:sp>
      <p:graphicFrame>
        <p:nvGraphicFramePr>
          <p:cNvPr id="8" name="Content Placeholder 7">
            <a:extLst>
              <a:ext uri="{FF2B5EF4-FFF2-40B4-BE49-F238E27FC236}">
                <a16:creationId xmlns:a16="http://schemas.microsoft.com/office/drawing/2014/main" xmlns="" id="{F9C64F8B-DDDA-2285-F92B-8403EC7E2B3E}"/>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xmlns="" id="{05052A0D-D16C-4C2F-AE10-EB136CACE087}"/>
              </a:ext>
            </a:extLst>
          </p:cNvPr>
          <p:cNvSpPr>
            <a:spLocks noGrp="1"/>
          </p:cNvSpPr>
          <p:nvPr>
            <p:ph type="sldNum" sz="quarter" idx="12"/>
          </p:nvPr>
        </p:nvSpPr>
        <p:spPr/>
        <p:txBody>
          <a:bodyPr/>
          <a:lstStyle/>
          <a:p>
            <a:fld id="{F36DD0FD-55B0-48C4-8AF2-8A69533EDFC3}" type="slidenum">
              <a:rPr lang="en-US" smtClean="0"/>
              <a:pPr/>
              <a:t>17</a:t>
            </a:fld>
            <a:endParaRPr lang="en-US" dirty="0"/>
          </a:p>
        </p:txBody>
      </p:sp>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pic>
        <p:nvPicPr>
          <p:cNvPr id="10" name="Picture 13">
            <a:extLst>
              <a:ext uri="{FF2B5EF4-FFF2-40B4-BE49-F238E27FC236}">
                <a16:creationId xmlns:a16="http://schemas.microsoft.com/office/drawing/2014/main" xmlns="" id="{9A5902DE-DB49-E49E-A403-F16D5FE68B2D}"/>
              </a:ext>
            </a:extLst>
          </p:cNvPr>
          <p:cNvPicPr>
            <a:picLocks noChangeAspect="1" noChangeArrowheads="1"/>
          </p:cNvPicPr>
          <p:nvPr/>
        </p:nvPicPr>
        <p:blipFill>
          <a:blip r:embed="rId8" cstate="print"/>
          <a:srcRect/>
          <a:stretch>
            <a:fillRect/>
          </a:stretch>
        </p:blipFill>
        <p:spPr bwMode="auto">
          <a:xfrm>
            <a:off x="7010400" y="365128"/>
            <a:ext cx="1504950" cy="1468704"/>
          </a:xfrm>
          <a:prstGeom prst="rect">
            <a:avLst/>
          </a:prstGeom>
          <a:noFill/>
          <a:ln w="9525">
            <a:noFill/>
            <a:miter lim="800000"/>
            <a:headEnd/>
            <a:tailEnd/>
          </a:ln>
        </p:spPr>
      </p:pic>
    </p:spTree>
    <p:extLst>
      <p:ext uri="{BB962C8B-B14F-4D97-AF65-F5344CB8AC3E}">
        <p14:creationId xmlns:p14="http://schemas.microsoft.com/office/powerpoint/2010/main" val="1780755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2" name="Title 1"/>
          <p:cNvSpPr>
            <a:spLocks noGrp="1"/>
          </p:cNvSpPr>
          <p:nvPr>
            <p:ph type="title"/>
          </p:nvPr>
        </p:nvSpPr>
        <p:spPr/>
        <p:txBody>
          <a:bodyPr/>
          <a:lstStyle/>
          <a:p>
            <a:r>
              <a:rPr lang="en-US" dirty="0"/>
              <a:t>Should I consider student loans?</a:t>
            </a:r>
          </a:p>
        </p:txBody>
      </p:sp>
      <p:sp>
        <p:nvSpPr>
          <p:cNvPr id="4" name="Content Placeholder 3"/>
          <p:cNvSpPr>
            <a:spLocks noGrp="1"/>
          </p:cNvSpPr>
          <p:nvPr>
            <p:ph idx="1"/>
          </p:nvPr>
        </p:nvSpPr>
        <p:spPr>
          <a:xfrm>
            <a:off x="628650" y="1825625"/>
            <a:ext cx="7886700" cy="460375"/>
          </a:xfrm>
        </p:spPr>
        <p:txBody>
          <a:bodyPr>
            <a:normAutofit/>
          </a:bodyPr>
          <a:lstStyle/>
          <a:p>
            <a:pPr marL="0" indent="0">
              <a:buNone/>
            </a:pPr>
            <a:r>
              <a:rPr lang="en-US" sz="2400" dirty="0"/>
              <a:t>Evaluate your loan options by considering the following: </a:t>
            </a:r>
          </a:p>
        </p:txBody>
      </p:sp>
      <p:sp>
        <p:nvSpPr>
          <p:cNvPr id="5" name="Slide Number Placeholder 4">
            <a:extLst>
              <a:ext uri="{FF2B5EF4-FFF2-40B4-BE49-F238E27FC236}">
                <a16:creationId xmlns:a16="http://schemas.microsoft.com/office/drawing/2014/main" xmlns="" id="{45F10B19-52C2-44BD-B72A-9B86253B68F6}"/>
              </a:ext>
            </a:extLst>
          </p:cNvPr>
          <p:cNvSpPr>
            <a:spLocks noGrp="1"/>
          </p:cNvSpPr>
          <p:nvPr>
            <p:ph type="sldNum" sz="quarter" idx="12"/>
          </p:nvPr>
        </p:nvSpPr>
        <p:spPr/>
        <p:txBody>
          <a:bodyPr/>
          <a:lstStyle/>
          <a:p>
            <a:fld id="{F36DD0FD-55B0-48C4-8AF2-8A69533EDFC3}" type="slidenum">
              <a:rPr lang="en-US" smtClean="0"/>
              <a:pPr/>
              <a:t>18</a:t>
            </a:fld>
            <a:endParaRPr lang="en-US" dirty="0"/>
          </a:p>
        </p:txBody>
      </p:sp>
      <p:graphicFrame>
        <p:nvGraphicFramePr>
          <p:cNvPr id="8" name="Diagram 7"/>
          <p:cNvGraphicFramePr/>
          <p:nvPr>
            <p:extLst>
              <p:ext uri="{D42A27DB-BD31-4B8C-83A1-F6EECF244321}">
                <p14:modId xmlns:p14="http://schemas.microsoft.com/office/powerpoint/2010/main" val="1986530486"/>
              </p:ext>
            </p:extLst>
          </p:nvPr>
        </p:nvGraphicFramePr>
        <p:xfrm>
          <a:off x="628650" y="2420934"/>
          <a:ext cx="7886700" cy="3756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678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sub/unsubsidized loans?</a:t>
            </a:r>
          </a:p>
        </p:txBody>
      </p:sp>
      <p:graphicFrame>
        <p:nvGraphicFramePr>
          <p:cNvPr id="6" name="Content Placeholder 5">
            <a:extLst>
              <a:ext uri="{FF2B5EF4-FFF2-40B4-BE49-F238E27FC236}">
                <a16:creationId xmlns:a16="http://schemas.microsoft.com/office/drawing/2014/main" xmlns="" id="{196D4939-2984-B79F-7289-7B73CF89409C}"/>
              </a:ext>
            </a:extLst>
          </p:cNvPr>
          <p:cNvGraphicFramePr>
            <a:graphicFrameLocks noGrp="1"/>
          </p:cNvGraphicFramePr>
          <p:nvPr>
            <p:ph idx="1"/>
            <p:extLst>
              <p:ext uri="{D42A27DB-BD31-4B8C-83A1-F6EECF244321}">
                <p14:modId xmlns:p14="http://schemas.microsoft.com/office/powerpoint/2010/main" val="283761378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xmlns="" id="{67E31495-1831-4B45-AE25-1E850E32FF38}"/>
              </a:ext>
            </a:extLst>
          </p:cNvPr>
          <p:cNvSpPr>
            <a:spLocks noGrp="1"/>
          </p:cNvSpPr>
          <p:nvPr>
            <p:ph type="sldNum" sz="quarter" idx="12"/>
          </p:nvPr>
        </p:nvSpPr>
        <p:spPr/>
        <p:txBody>
          <a:bodyPr/>
          <a:lstStyle/>
          <a:p>
            <a:fld id="{F36DD0FD-55B0-48C4-8AF2-8A69533EDFC3}" type="slidenum">
              <a:rPr lang="en-US" smtClean="0"/>
              <a:pPr/>
              <a:t>19</a:t>
            </a:fld>
            <a:endParaRPr lang="en-US" dirty="0"/>
          </a:p>
        </p:txBody>
      </p:sp>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Tree>
    <p:extLst>
      <p:ext uri="{BB962C8B-B14F-4D97-AF65-F5344CB8AC3E}">
        <p14:creationId xmlns:p14="http://schemas.microsoft.com/office/powerpoint/2010/main" val="324056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2" name="Title 1">
            <a:extLst>
              <a:ext uri="{FF2B5EF4-FFF2-40B4-BE49-F238E27FC236}">
                <a16:creationId xmlns:a16="http://schemas.microsoft.com/office/drawing/2014/main" xmlns="" id="{CF702098-5FC2-46F9-9DE2-330B5D93358D}"/>
              </a:ext>
            </a:extLst>
          </p:cNvPr>
          <p:cNvSpPr>
            <a:spLocks noGrp="1"/>
          </p:cNvSpPr>
          <p:nvPr>
            <p:ph type="title"/>
          </p:nvPr>
        </p:nvSpPr>
        <p:spPr/>
        <p:txBody>
          <a:bodyPr/>
          <a:lstStyle/>
          <a:p>
            <a:r>
              <a:rPr lang="en-US" dirty="0"/>
              <a:t>About ISAC</a:t>
            </a:r>
          </a:p>
        </p:txBody>
      </p:sp>
      <p:graphicFrame>
        <p:nvGraphicFramePr>
          <p:cNvPr id="10" name="Content Placeholder 9">
            <a:extLst>
              <a:ext uri="{FF2B5EF4-FFF2-40B4-BE49-F238E27FC236}">
                <a16:creationId xmlns:a16="http://schemas.microsoft.com/office/drawing/2014/main" xmlns="" id="{668ED69F-BEEC-40AA-A059-998C5FA24330}"/>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xmlns="" id="{435364A6-0C04-4140-A6C8-50CA93C870D3}"/>
              </a:ext>
            </a:extLst>
          </p:cNvPr>
          <p:cNvSpPr>
            <a:spLocks noGrp="1"/>
          </p:cNvSpPr>
          <p:nvPr>
            <p:ph type="sldNum" sz="quarter" idx="12"/>
          </p:nvPr>
        </p:nvSpPr>
        <p:spPr/>
        <p:txBody>
          <a:bodyPr/>
          <a:lstStyle/>
          <a:p>
            <a:fld id="{F36DD0FD-55B0-48C4-8AF2-8A69533EDFC3}" type="slidenum">
              <a:rPr lang="en-US" smtClean="0"/>
              <a:pPr/>
              <a:t>2</a:t>
            </a:fld>
            <a:endParaRPr lang="en-US" dirty="0"/>
          </a:p>
        </p:txBody>
      </p:sp>
    </p:spTree>
    <p:extLst>
      <p:ext uri="{BB962C8B-B14F-4D97-AF65-F5344CB8AC3E}">
        <p14:creationId xmlns:p14="http://schemas.microsoft.com/office/powerpoint/2010/main" val="1567243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2" name="Title 1"/>
          <p:cNvSpPr>
            <a:spLocks noGrp="1"/>
          </p:cNvSpPr>
          <p:nvPr>
            <p:ph type="title"/>
          </p:nvPr>
        </p:nvSpPr>
        <p:spPr/>
        <p:txBody>
          <a:bodyPr/>
          <a:lstStyle/>
          <a:p>
            <a:r>
              <a:rPr lang="en-US" dirty="0"/>
              <a:t>2023-24 </a:t>
            </a:r>
            <a:br>
              <a:rPr lang="en-US" dirty="0"/>
            </a:br>
            <a:r>
              <a:rPr lang="en-US" dirty="0"/>
              <a:t>Federal Student Loans</a:t>
            </a:r>
          </a:p>
        </p:txBody>
      </p:sp>
      <p:graphicFrame>
        <p:nvGraphicFramePr>
          <p:cNvPr id="8" name="Table 9">
            <a:extLst>
              <a:ext uri="{FF2B5EF4-FFF2-40B4-BE49-F238E27FC236}">
                <a16:creationId xmlns:a16="http://schemas.microsoft.com/office/drawing/2014/main" xmlns="" id="{691E1CE3-78DA-19B3-9188-3150A4939280}"/>
              </a:ext>
            </a:extLst>
          </p:cNvPr>
          <p:cNvGraphicFramePr>
            <a:graphicFrameLocks noGrp="1"/>
          </p:cNvGraphicFramePr>
          <p:nvPr>
            <p:ph idx="1"/>
            <p:extLst>
              <p:ext uri="{D42A27DB-BD31-4B8C-83A1-F6EECF244321}">
                <p14:modId xmlns:p14="http://schemas.microsoft.com/office/powerpoint/2010/main" val="81910528"/>
              </p:ext>
            </p:extLst>
          </p:nvPr>
        </p:nvGraphicFramePr>
        <p:xfrm>
          <a:off x="628650" y="1825625"/>
          <a:ext cx="7886700" cy="4331136"/>
        </p:xfrm>
        <a:graphic>
          <a:graphicData uri="http://schemas.openxmlformats.org/drawingml/2006/table">
            <a:tbl>
              <a:tblPr firstRow="1" bandRow="1">
                <a:tableStyleId>{00A15C55-8517-42AA-B614-E9B94910E393}</a:tableStyleId>
              </a:tblPr>
              <a:tblGrid>
                <a:gridCol w="1971675">
                  <a:extLst>
                    <a:ext uri="{9D8B030D-6E8A-4147-A177-3AD203B41FA5}">
                      <a16:colId xmlns:a16="http://schemas.microsoft.com/office/drawing/2014/main" xmlns="" val="13620856"/>
                    </a:ext>
                  </a:extLst>
                </a:gridCol>
                <a:gridCol w="1971675">
                  <a:extLst>
                    <a:ext uri="{9D8B030D-6E8A-4147-A177-3AD203B41FA5}">
                      <a16:colId xmlns:a16="http://schemas.microsoft.com/office/drawing/2014/main" xmlns="" val="3578639060"/>
                    </a:ext>
                  </a:extLst>
                </a:gridCol>
                <a:gridCol w="1971675">
                  <a:extLst>
                    <a:ext uri="{9D8B030D-6E8A-4147-A177-3AD203B41FA5}">
                      <a16:colId xmlns:a16="http://schemas.microsoft.com/office/drawing/2014/main" xmlns="" val="2884940084"/>
                    </a:ext>
                  </a:extLst>
                </a:gridCol>
                <a:gridCol w="1971675">
                  <a:extLst>
                    <a:ext uri="{9D8B030D-6E8A-4147-A177-3AD203B41FA5}">
                      <a16:colId xmlns:a16="http://schemas.microsoft.com/office/drawing/2014/main" xmlns="" val="669352514"/>
                    </a:ext>
                  </a:extLst>
                </a:gridCol>
              </a:tblGrid>
              <a:tr h="496374">
                <a:tc>
                  <a:txBody>
                    <a:bodyPr/>
                    <a:lstStyle/>
                    <a:p>
                      <a:endParaRPr lang="en-US" sz="1800" dirty="0"/>
                    </a:p>
                  </a:txBody>
                  <a:tcPr marL="68580" marR="68580" marT="34290" marB="34290"/>
                </a:tc>
                <a:tc>
                  <a:txBody>
                    <a:bodyPr/>
                    <a:lstStyle/>
                    <a:p>
                      <a:pPr algn="ctr"/>
                      <a:r>
                        <a:rPr lang="en-US" sz="2400" dirty="0">
                          <a:solidFill>
                            <a:schemeClr val="tx1"/>
                          </a:solidFill>
                        </a:rPr>
                        <a:t>Type of Loan</a:t>
                      </a:r>
                      <a:endParaRPr lang="en-US" sz="2400" dirty="0">
                        <a:solidFill>
                          <a:schemeClr val="tx1"/>
                        </a:solidFill>
                        <a:latin typeface="+mn-lt"/>
                      </a:endParaRPr>
                    </a:p>
                  </a:txBody>
                  <a:tcPr marL="68580" marR="68580" marT="34290" marB="34290" anchor="ctr"/>
                </a:tc>
                <a:tc>
                  <a:txBody>
                    <a:bodyPr/>
                    <a:lstStyle/>
                    <a:p>
                      <a:pPr algn="ctr"/>
                      <a:r>
                        <a:rPr lang="en-US" sz="2400" dirty="0">
                          <a:solidFill>
                            <a:schemeClr val="tx1"/>
                          </a:solidFill>
                        </a:rPr>
                        <a:t>Interest Rate</a:t>
                      </a:r>
                      <a:endParaRPr lang="en-US" sz="2400" dirty="0">
                        <a:solidFill>
                          <a:schemeClr val="tx1"/>
                        </a:solidFill>
                        <a:latin typeface="+mn-lt"/>
                      </a:endParaRPr>
                    </a:p>
                  </a:txBody>
                  <a:tcPr marL="68580" marR="68580" marT="34290" marB="34290" anchor="ctr"/>
                </a:tc>
                <a:tc>
                  <a:txBody>
                    <a:bodyPr/>
                    <a:lstStyle/>
                    <a:p>
                      <a:pPr algn="ctr"/>
                      <a:r>
                        <a:rPr lang="en-US" sz="2400" dirty="0">
                          <a:solidFill>
                            <a:schemeClr val="tx1"/>
                          </a:solidFill>
                        </a:rPr>
                        <a:t>Grace Period</a:t>
                      </a:r>
                      <a:endParaRPr lang="en-US" sz="2400" dirty="0">
                        <a:solidFill>
                          <a:schemeClr val="tx1"/>
                        </a:solidFill>
                        <a:latin typeface="+mn-lt"/>
                      </a:endParaRPr>
                    </a:p>
                  </a:txBody>
                  <a:tcPr marL="68580" marR="68580" marT="34290" marB="34290" anchor="ctr"/>
                </a:tc>
                <a:extLst>
                  <a:ext uri="{0D108BD9-81ED-4DB2-BD59-A6C34878D82A}">
                    <a16:rowId xmlns:a16="http://schemas.microsoft.com/office/drawing/2014/main" xmlns="" val="1848576184"/>
                  </a:ext>
                </a:extLst>
              </a:tr>
              <a:tr h="1025841">
                <a:tc>
                  <a:txBody>
                    <a:bodyPr/>
                    <a:lstStyle/>
                    <a:p>
                      <a:pPr algn="ctr"/>
                      <a:r>
                        <a:rPr lang="en-US" sz="1800" b="1" dirty="0">
                          <a:solidFill>
                            <a:schemeClr val="tx1"/>
                          </a:solidFill>
                        </a:rPr>
                        <a:t>Direct </a:t>
                      </a:r>
                      <a:br>
                        <a:rPr lang="en-US" sz="1800" b="1" dirty="0">
                          <a:solidFill>
                            <a:schemeClr val="tx1"/>
                          </a:solidFill>
                        </a:rPr>
                      </a:br>
                      <a:r>
                        <a:rPr lang="en-US" sz="1800" b="1" dirty="0">
                          <a:solidFill>
                            <a:schemeClr val="tx1"/>
                          </a:solidFill>
                        </a:rPr>
                        <a:t>Subsidized</a:t>
                      </a:r>
                    </a:p>
                    <a:p>
                      <a:pPr algn="ctr"/>
                      <a:r>
                        <a:rPr lang="en-US" sz="1800" b="1" dirty="0">
                          <a:solidFill>
                            <a:schemeClr val="tx1"/>
                          </a:solidFill>
                        </a:rPr>
                        <a:t>(Undergraduate)</a:t>
                      </a:r>
                      <a:endParaRPr lang="en-US" sz="1800" b="1" dirty="0">
                        <a:solidFill>
                          <a:schemeClr val="tx1"/>
                        </a:solidFill>
                        <a:latin typeface="+mn-lt"/>
                      </a:endParaRPr>
                    </a:p>
                  </a:txBody>
                  <a:tcPr marL="68580" marR="68580" marT="34290" marB="34290" anchor="ctr"/>
                </a:tc>
                <a:tc>
                  <a:txBody>
                    <a:bodyPr/>
                    <a:lstStyle/>
                    <a:p>
                      <a:pPr marL="125413" marR="0" lvl="0" indent="-125413" algn="ctr"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800" b="0" u="none" strike="noStrike" kern="1200" cap="none" spc="0" normalizeH="0" baseline="0" noProof="0" dirty="0">
                          <a:ln>
                            <a:noFill/>
                          </a:ln>
                          <a:solidFill>
                            <a:schemeClr val="tx1"/>
                          </a:solidFill>
                          <a:effectLst/>
                          <a:uLnTx/>
                          <a:uFillTx/>
                        </a:rPr>
                        <a:t>Need-based</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tx1"/>
                          </a:solidFill>
                          <a:effectLst/>
                          <a:uLnTx/>
                          <a:uFillTx/>
                        </a:rPr>
                        <a:t>5.5% Fixed</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nchor="ctr"/>
                </a:tc>
                <a:tc>
                  <a:txBody>
                    <a:bodyPr/>
                    <a:lstStyle/>
                    <a:p>
                      <a:pPr marL="125413" marR="0" lvl="0" indent="-125413" algn="ctr"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800" b="0" u="none" strike="noStrike" kern="1200" cap="none" spc="0" normalizeH="0" baseline="0" noProof="0" dirty="0">
                          <a:ln>
                            <a:noFill/>
                          </a:ln>
                          <a:solidFill>
                            <a:schemeClr val="tx1"/>
                          </a:solidFill>
                          <a:effectLst/>
                          <a:uLnTx/>
                          <a:uFillTx/>
                        </a:rPr>
                        <a:t>6 months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xmlns="" val="3439833897"/>
                  </a:ext>
                </a:extLst>
              </a:tr>
              <a:tr h="776734">
                <a:tc>
                  <a:txBody>
                    <a:bodyPr/>
                    <a:lstStyle/>
                    <a:p>
                      <a:pPr algn="ctr"/>
                      <a:r>
                        <a:rPr lang="en-US" sz="1800" b="1" dirty="0">
                          <a:solidFill>
                            <a:schemeClr val="tx1"/>
                          </a:solidFill>
                        </a:rPr>
                        <a:t>Direct Unsubsidized</a:t>
                      </a:r>
                    </a:p>
                    <a:p>
                      <a:pPr algn="ctr"/>
                      <a:r>
                        <a:rPr lang="en-US" sz="1800" b="1" dirty="0">
                          <a:solidFill>
                            <a:schemeClr val="tx1"/>
                          </a:solidFill>
                        </a:rPr>
                        <a:t>(Undergraduate)</a:t>
                      </a:r>
                      <a:endParaRPr lang="en-US" sz="1800" b="1" dirty="0">
                        <a:solidFill>
                          <a:schemeClr val="tx1"/>
                        </a:solidFill>
                        <a:latin typeface="+mn-lt"/>
                      </a:endParaRPr>
                    </a:p>
                  </a:txBody>
                  <a:tcPr marL="68580" marR="68580" marT="34290" marB="34290" anchor="ctr"/>
                </a:tc>
                <a:tc>
                  <a:txBody>
                    <a:bodyPr/>
                    <a:lstStyle/>
                    <a:p>
                      <a:pPr marL="125413" marR="0" lvl="0" indent="-125413" algn="ctr"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800" b="0" u="none" strike="noStrike" kern="1200" cap="none" spc="0" normalizeH="0" baseline="0" noProof="0" dirty="0">
                          <a:ln>
                            <a:noFill/>
                          </a:ln>
                          <a:solidFill>
                            <a:schemeClr val="tx1"/>
                          </a:solidFill>
                          <a:effectLst/>
                          <a:uLnTx/>
                          <a:uFillTx/>
                        </a:rPr>
                        <a:t>Not need-based</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tx1"/>
                          </a:solidFill>
                          <a:effectLst/>
                          <a:uLnTx/>
                          <a:uFillTx/>
                        </a:rPr>
                        <a:t>5.5% Fixed</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nchor="ctr"/>
                </a:tc>
                <a:tc>
                  <a:txBody>
                    <a:bodyPr/>
                    <a:lstStyle/>
                    <a:p>
                      <a:pPr marL="125413" marR="0" lvl="0" indent="-125413" algn="ctr"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800" b="0" u="none" strike="noStrike" kern="1200" cap="none" spc="0" normalizeH="0" baseline="0" noProof="0" dirty="0">
                          <a:ln>
                            <a:noFill/>
                          </a:ln>
                          <a:solidFill>
                            <a:schemeClr val="tx1"/>
                          </a:solidFill>
                          <a:effectLst/>
                          <a:uLnTx/>
                          <a:uFillTx/>
                        </a:rPr>
                        <a:t>6 months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xmlns="" val="1497764935"/>
                  </a:ext>
                </a:extLst>
              </a:tr>
              <a:tr h="716985">
                <a:tc>
                  <a:txBody>
                    <a:bodyPr/>
                    <a:lstStyle/>
                    <a:p>
                      <a:pPr algn="ctr"/>
                      <a:r>
                        <a:rPr lang="en-US" sz="1800" b="1" dirty="0">
                          <a:solidFill>
                            <a:schemeClr val="tx1"/>
                          </a:solidFill>
                        </a:rPr>
                        <a:t>Direct Unsubsidized</a:t>
                      </a:r>
                    </a:p>
                    <a:p>
                      <a:pPr algn="ctr"/>
                      <a:r>
                        <a:rPr lang="en-US" sz="1800" b="1" dirty="0">
                          <a:solidFill>
                            <a:schemeClr val="tx1"/>
                          </a:solidFill>
                        </a:rPr>
                        <a:t>(Graduate)</a:t>
                      </a:r>
                      <a:endParaRPr lang="en-US" sz="1800" b="1" dirty="0">
                        <a:solidFill>
                          <a:schemeClr val="tx1"/>
                        </a:solidFill>
                        <a:latin typeface="+mn-lt"/>
                      </a:endParaRPr>
                    </a:p>
                  </a:txBody>
                  <a:tcPr marL="68580" marR="68580" marT="34290" marB="34290" anchor="ctr"/>
                </a:tc>
                <a:tc>
                  <a:txBody>
                    <a:bodyPr/>
                    <a:lstStyle/>
                    <a:p>
                      <a:pPr marL="125413" marR="0" lvl="0" indent="-125413" algn="ctr"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800" b="0" u="none" strike="noStrike" kern="1200" cap="none" spc="0" normalizeH="0" baseline="0" noProof="0" dirty="0">
                          <a:ln>
                            <a:noFill/>
                          </a:ln>
                          <a:solidFill>
                            <a:schemeClr val="tx1"/>
                          </a:solidFill>
                          <a:effectLst/>
                          <a:uLnTx/>
                          <a:uFillTx/>
                        </a:rPr>
                        <a:t>Not need-based</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tx1"/>
                          </a:solidFill>
                          <a:effectLst/>
                          <a:uLnTx/>
                          <a:uFillTx/>
                        </a:rPr>
                        <a:t>7.05% Fixed</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nchor="ctr"/>
                </a:tc>
                <a:tc>
                  <a:txBody>
                    <a:bodyPr/>
                    <a:lstStyle/>
                    <a:p>
                      <a:pPr marL="125413" marR="0" lvl="0" indent="-125413" algn="ctr"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800" b="0" u="none" strike="noStrike" kern="1200" cap="none" spc="0" normalizeH="0" baseline="0" noProof="0" dirty="0">
                          <a:ln>
                            <a:noFill/>
                          </a:ln>
                          <a:solidFill>
                            <a:schemeClr val="tx1"/>
                          </a:solidFill>
                          <a:effectLst/>
                          <a:uLnTx/>
                          <a:uFillTx/>
                        </a:rPr>
                        <a:t>6 months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xmlns="" val="2163174889"/>
                  </a:ext>
                </a:extLst>
              </a:tr>
              <a:tr h="1025841">
                <a:tc>
                  <a:txBody>
                    <a:bodyPr/>
                    <a:lstStyle/>
                    <a:p>
                      <a:pPr algn="ctr"/>
                      <a:r>
                        <a:rPr lang="en-US" sz="1800" b="1" dirty="0">
                          <a:solidFill>
                            <a:schemeClr val="tx1"/>
                          </a:solidFill>
                        </a:rPr>
                        <a:t>PLUS</a:t>
                      </a:r>
                    </a:p>
                    <a:p>
                      <a:pPr algn="ctr"/>
                      <a:r>
                        <a:rPr lang="en-US" sz="1800" b="1" dirty="0">
                          <a:solidFill>
                            <a:schemeClr val="tx1"/>
                          </a:solidFill>
                        </a:rPr>
                        <a:t>(Parent or Graduate)</a:t>
                      </a:r>
                      <a:endParaRPr lang="en-US" sz="1800" b="1" dirty="0">
                        <a:solidFill>
                          <a:schemeClr val="tx1"/>
                        </a:solidFill>
                        <a:latin typeface="+mn-lt"/>
                      </a:endParaRPr>
                    </a:p>
                  </a:txBody>
                  <a:tcPr marL="68580" marR="68580" marT="34290" marB="34290" anchor="ctr"/>
                </a:tc>
                <a:tc>
                  <a:txBody>
                    <a:bodyPr/>
                    <a:lstStyle/>
                    <a:p>
                      <a:pPr marL="125413" marR="0" lvl="0" indent="-125413" algn="ctr"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800" b="0" u="none" strike="noStrike" kern="1200" cap="none" spc="0" normalizeH="0" baseline="0" noProof="0" dirty="0">
                          <a:ln>
                            <a:noFill/>
                          </a:ln>
                          <a:solidFill>
                            <a:schemeClr val="tx1"/>
                          </a:solidFill>
                          <a:effectLst/>
                          <a:uLnTx/>
                          <a:uFillTx/>
                        </a:rPr>
                        <a:t>Credit-based</a:t>
                      </a:r>
                    </a:p>
                    <a:p>
                      <a:pPr marL="125413" marR="0" lvl="0" indent="-125413" algn="ctr"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800" b="0" u="none" strike="noStrike" kern="1200" cap="none" spc="0" normalizeH="0" baseline="0" noProof="0" dirty="0">
                          <a:ln>
                            <a:noFill/>
                          </a:ln>
                          <a:solidFill>
                            <a:schemeClr val="tx1"/>
                          </a:solidFill>
                          <a:effectLst/>
                          <a:uLnTx/>
                          <a:uFillTx/>
                        </a:rPr>
                        <a:t>Unsubsidized</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u="none" strike="noStrike" kern="1200" cap="none" spc="0" normalizeH="0" baseline="0" noProof="0" dirty="0">
                          <a:ln>
                            <a:noFill/>
                          </a:ln>
                          <a:solidFill>
                            <a:schemeClr val="tx1"/>
                          </a:solidFill>
                          <a:effectLst/>
                          <a:uLnTx/>
                          <a:uFillTx/>
                        </a:rPr>
                        <a:t>8.05% Fixed</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nchor="ctr"/>
                </a:tc>
                <a:tc>
                  <a:txBody>
                    <a:bodyPr/>
                    <a:lstStyle/>
                    <a:p>
                      <a:pPr marL="125413" marR="0" lvl="0" indent="-125413" algn="ctr"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800" b="0" u="none" strike="noStrike" kern="1200" cap="none" spc="0" normalizeH="0" baseline="0" noProof="0" dirty="0">
                          <a:ln>
                            <a:noFill/>
                          </a:ln>
                          <a:solidFill>
                            <a:schemeClr val="tx1"/>
                          </a:solidFill>
                          <a:effectLst/>
                          <a:uLnTx/>
                          <a:uFillTx/>
                        </a:rPr>
                        <a:t>No grace period</a:t>
                      </a:r>
                    </a:p>
                    <a:p>
                      <a:pPr marL="125413" marR="0" lvl="0" indent="-125413" algn="ctr" defTabSz="685800" rtl="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kumimoji="0" lang="en-US" sz="1800" b="0" u="none" strike="noStrike" kern="1200" cap="none" spc="0" normalizeH="0" baseline="0" noProof="0" dirty="0">
                          <a:ln>
                            <a:noFill/>
                          </a:ln>
                          <a:solidFill>
                            <a:schemeClr val="tx1"/>
                          </a:solidFill>
                          <a:effectLst/>
                          <a:uLnTx/>
                          <a:uFillTx/>
                        </a:rPr>
                        <a:t>Repayment starts within 60 days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34290" marB="34290" anchor="ctr"/>
                </a:tc>
                <a:extLst>
                  <a:ext uri="{0D108BD9-81ED-4DB2-BD59-A6C34878D82A}">
                    <a16:rowId xmlns:a16="http://schemas.microsoft.com/office/drawing/2014/main" xmlns="" val="3734675635"/>
                  </a:ext>
                </a:extLst>
              </a:tr>
            </a:tbl>
          </a:graphicData>
        </a:graphic>
      </p:graphicFrame>
      <p:sp>
        <p:nvSpPr>
          <p:cNvPr id="4" name="Slide Number Placeholder 3">
            <a:extLst>
              <a:ext uri="{FF2B5EF4-FFF2-40B4-BE49-F238E27FC236}">
                <a16:creationId xmlns:a16="http://schemas.microsoft.com/office/drawing/2014/main" xmlns="" id="{8874FA07-C9BC-406C-A533-F3A75271AF38}"/>
              </a:ext>
            </a:extLst>
          </p:cNvPr>
          <p:cNvSpPr>
            <a:spLocks noGrp="1"/>
          </p:cNvSpPr>
          <p:nvPr>
            <p:ph type="sldNum" sz="quarter" idx="12"/>
          </p:nvPr>
        </p:nvSpPr>
        <p:spPr/>
        <p:txBody>
          <a:bodyPr/>
          <a:lstStyle/>
          <a:p>
            <a:fld id="{F36DD0FD-55B0-48C4-8AF2-8A69533EDFC3}" type="slidenum">
              <a:rPr lang="en-US" smtClean="0"/>
              <a:pPr/>
              <a:t>20</a:t>
            </a:fld>
            <a:endParaRPr lang="en-US" dirty="0"/>
          </a:p>
        </p:txBody>
      </p:sp>
      <p:sp>
        <p:nvSpPr>
          <p:cNvPr id="11" name="Rectangle 10">
            <a:extLst>
              <a:ext uri="{FF2B5EF4-FFF2-40B4-BE49-F238E27FC236}">
                <a16:creationId xmlns:a16="http://schemas.microsoft.com/office/drawing/2014/main" xmlns="" id="{0FD61752-E872-4400-BD25-49089FB98E9D}"/>
              </a:ext>
            </a:extLst>
          </p:cNvPr>
          <p:cNvSpPr/>
          <p:nvPr/>
        </p:nvSpPr>
        <p:spPr>
          <a:xfrm>
            <a:off x="1614490" y="2176951"/>
            <a:ext cx="5915024" cy="3289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13">
            <a:extLst>
              <a:ext uri="{FF2B5EF4-FFF2-40B4-BE49-F238E27FC236}">
                <a16:creationId xmlns:a16="http://schemas.microsoft.com/office/drawing/2014/main" xmlns="" id="{D18F5391-0CD9-86EB-51A3-61B773DBDB26}"/>
              </a:ext>
            </a:extLst>
          </p:cNvPr>
          <p:cNvPicPr>
            <a:picLocks noChangeAspect="1" noChangeArrowheads="1"/>
          </p:cNvPicPr>
          <p:nvPr/>
        </p:nvPicPr>
        <p:blipFill>
          <a:blip r:embed="rId3" cstate="print"/>
          <a:srcRect/>
          <a:stretch>
            <a:fillRect/>
          </a:stretch>
        </p:blipFill>
        <p:spPr bwMode="auto">
          <a:xfrm>
            <a:off x="7010400" y="365128"/>
            <a:ext cx="1504950" cy="1468704"/>
          </a:xfrm>
          <a:prstGeom prst="rect">
            <a:avLst/>
          </a:prstGeom>
          <a:noFill/>
          <a:ln w="9525">
            <a:noFill/>
            <a:miter lim="800000"/>
            <a:headEnd/>
            <a:tailEnd/>
          </a:ln>
        </p:spPr>
      </p:pic>
    </p:spTree>
    <p:extLst>
      <p:ext uri="{BB962C8B-B14F-4D97-AF65-F5344CB8AC3E}">
        <p14:creationId xmlns:p14="http://schemas.microsoft.com/office/powerpoint/2010/main" val="1886892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2" name="Title 1"/>
          <p:cNvSpPr>
            <a:spLocks noGrp="1"/>
          </p:cNvSpPr>
          <p:nvPr>
            <p:ph type="title"/>
          </p:nvPr>
        </p:nvSpPr>
        <p:spPr/>
        <p:txBody>
          <a:bodyPr/>
          <a:lstStyle/>
          <a:p>
            <a:r>
              <a:rPr lang="en-US" dirty="0"/>
              <a:t>How much can I borrow?</a:t>
            </a:r>
          </a:p>
        </p:txBody>
      </p:sp>
      <p:graphicFrame>
        <p:nvGraphicFramePr>
          <p:cNvPr id="10" name="Table 10">
            <a:extLst>
              <a:ext uri="{FF2B5EF4-FFF2-40B4-BE49-F238E27FC236}">
                <a16:creationId xmlns:a16="http://schemas.microsoft.com/office/drawing/2014/main" xmlns="" id="{B34801EF-CF3B-4E77-B9C3-F7AA525ABC3E}"/>
              </a:ext>
            </a:extLst>
          </p:cNvPr>
          <p:cNvGraphicFramePr>
            <a:graphicFrameLocks noGrp="1"/>
          </p:cNvGraphicFramePr>
          <p:nvPr>
            <p:ph idx="1"/>
            <p:extLst>
              <p:ext uri="{D42A27DB-BD31-4B8C-83A1-F6EECF244321}">
                <p14:modId xmlns:p14="http://schemas.microsoft.com/office/powerpoint/2010/main" val="2673969111"/>
              </p:ext>
            </p:extLst>
          </p:nvPr>
        </p:nvGraphicFramePr>
        <p:xfrm>
          <a:off x="628650" y="1825625"/>
          <a:ext cx="7886700" cy="3907768"/>
        </p:xfrm>
        <a:graphic>
          <a:graphicData uri="http://schemas.openxmlformats.org/drawingml/2006/table">
            <a:tbl>
              <a:tblPr firstRow="1" bandRow="1">
                <a:tableStyleId>{00A15C55-8517-42AA-B614-E9B94910E393}</a:tableStyleId>
              </a:tblPr>
              <a:tblGrid>
                <a:gridCol w="2135332">
                  <a:extLst>
                    <a:ext uri="{9D8B030D-6E8A-4147-A177-3AD203B41FA5}">
                      <a16:colId xmlns:a16="http://schemas.microsoft.com/office/drawing/2014/main" xmlns="" val="4176321439"/>
                    </a:ext>
                  </a:extLst>
                </a:gridCol>
                <a:gridCol w="2909454">
                  <a:extLst>
                    <a:ext uri="{9D8B030D-6E8A-4147-A177-3AD203B41FA5}">
                      <a16:colId xmlns:a16="http://schemas.microsoft.com/office/drawing/2014/main" xmlns="" val="4280676746"/>
                    </a:ext>
                  </a:extLst>
                </a:gridCol>
                <a:gridCol w="2841914">
                  <a:extLst>
                    <a:ext uri="{9D8B030D-6E8A-4147-A177-3AD203B41FA5}">
                      <a16:colId xmlns:a16="http://schemas.microsoft.com/office/drawing/2014/main" xmlns="" val="3426623089"/>
                    </a:ext>
                  </a:extLst>
                </a:gridCol>
              </a:tblGrid>
              <a:tr h="440611">
                <a:tc>
                  <a:txBody>
                    <a:bodyPr/>
                    <a:lstStyle/>
                    <a:p>
                      <a:pPr algn="ctr"/>
                      <a:endParaRPr lang="en-US" sz="1800" dirty="0">
                        <a:solidFill>
                          <a:schemeClr val="tx1"/>
                        </a:solidFill>
                      </a:endParaRPr>
                    </a:p>
                  </a:txBody>
                  <a:tcPr marL="68580" marR="68580" marT="34290" marB="34290" anchor="ctr"/>
                </a:tc>
                <a:tc>
                  <a:txBody>
                    <a:bodyPr/>
                    <a:lstStyle/>
                    <a:p>
                      <a:pPr algn="ctr"/>
                      <a:r>
                        <a:rPr lang="en-US" sz="2400" dirty="0">
                          <a:solidFill>
                            <a:schemeClr val="tx1"/>
                          </a:solidFill>
                        </a:rPr>
                        <a:t>Dependent Limits</a:t>
                      </a:r>
                    </a:p>
                  </a:txBody>
                  <a:tcPr marL="68580" marR="68580" marT="34290" marB="34290" anchor="ctr"/>
                </a:tc>
                <a:tc>
                  <a:txBody>
                    <a:bodyPr/>
                    <a:lstStyle/>
                    <a:p>
                      <a:pPr algn="ctr"/>
                      <a:r>
                        <a:rPr lang="en-US" sz="2400" dirty="0">
                          <a:solidFill>
                            <a:schemeClr val="tx1"/>
                          </a:solidFill>
                        </a:rPr>
                        <a:t>Independent Limits</a:t>
                      </a:r>
                      <a:r>
                        <a:rPr lang="en-US" sz="2400" b="1" dirty="0">
                          <a:solidFill>
                            <a:schemeClr val="tx1"/>
                          </a:solidFill>
                        </a:rPr>
                        <a:t>*</a:t>
                      </a:r>
                    </a:p>
                  </a:txBody>
                  <a:tcPr marL="68580" marR="68580" marT="34290" marB="34290" anchor="ctr"/>
                </a:tc>
                <a:extLst>
                  <a:ext uri="{0D108BD9-81ED-4DB2-BD59-A6C34878D82A}">
                    <a16:rowId xmlns:a16="http://schemas.microsoft.com/office/drawing/2014/main" xmlns="" val="1187727721"/>
                  </a:ext>
                </a:extLst>
              </a:tr>
              <a:tr h="832604">
                <a:tc>
                  <a:txBody>
                    <a:bodyPr/>
                    <a:lstStyle/>
                    <a:p>
                      <a:pPr algn="ctr"/>
                      <a:r>
                        <a:rPr lang="en-US" sz="1800" b="1" dirty="0">
                          <a:solidFill>
                            <a:schemeClr val="tx1"/>
                          </a:solidFill>
                        </a:rPr>
                        <a:t>1</a:t>
                      </a:r>
                      <a:r>
                        <a:rPr lang="en-US" sz="1800" b="1" baseline="30000" dirty="0">
                          <a:solidFill>
                            <a:schemeClr val="tx1"/>
                          </a:solidFill>
                        </a:rPr>
                        <a:t>st</a:t>
                      </a:r>
                      <a:r>
                        <a:rPr lang="en-US" sz="1800" b="1" dirty="0">
                          <a:solidFill>
                            <a:schemeClr val="tx1"/>
                          </a:solidFill>
                        </a:rPr>
                        <a:t> year </a:t>
                      </a:r>
                      <a:br>
                        <a:rPr lang="en-US" sz="1800" b="1" dirty="0">
                          <a:solidFill>
                            <a:schemeClr val="tx1"/>
                          </a:solidFill>
                        </a:rPr>
                      </a:br>
                      <a:r>
                        <a:rPr lang="en-US" sz="1800" b="1" dirty="0">
                          <a:solidFill>
                            <a:schemeClr val="tx1"/>
                          </a:solidFill>
                        </a:rPr>
                        <a:t>Undergraduate </a:t>
                      </a:r>
                    </a:p>
                  </a:txBody>
                  <a:tcPr marL="68580" marR="68580" marT="34290" marB="34290" anchor="ctr"/>
                </a:tc>
                <a:tc>
                  <a:txBody>
                    <a:bodyPr/>
                    <a:lstStyle/>
                    <a:p>
                      <a:pPr algn="ctr"/>
                      <a:r>
                        <a:rPr lang="en-US" sz="1800" dirty="0">
                          <a:solidFill>
                            <a:schemeClr val="tx1"/>
                          </a:solidFill>
                        </a:rPr>
                        <a:t>$5,500 total</a:t>
                      </a:r>
                      <a:br>
                        <a:rPr lang="en-US" sz="1800" dirty="0">
                          <a:solidFill>
                            <a:schemeClr val="tx1"/>
                          </a:solidFill>
                        </a:rPr>
                      </a:br>
                      <a:r>
                        <a:rPr lang="en-US" sz="1800" dirty="0">
                          <a:solidFill>
                            <a:schemeClr val="tx1"/>
                          </a:solidFill>
                        </a:rPr>
                        <a:t>(max. $3,500 subsidized)</a:t>
                      </a:r>
                    </a:p>
                  </a:txBody>
                  <a:tcPr marL="68580" marR="68580" marT="34290" marB="34290" anchor="ctr"/>
                </a:tc>
                <a:tc>
                  <a:txBody>
                    <a:bodyPr/>
                    <a:lstStyle/>
                    <a:p>
                      <a:pPr algn="ctr"/>
                      <a:r>
                        <a:rPr lang="en-US" sz="1800" dirty="0">
                          <a:solidFill>
                            <a:schemeClr val="tx1"/>
                          </a:solidFill>
                        </a:rPr>
                        <a:t>$9,500 total</a:t>
                      </a:r>
                      <a:br>
                        <a:rPr lang="en-US" sz="1800" dirty="0">
                          <a:solidFill>
                            <a:schemeClr val="tx1"/>
                          </a:solidFill>
                        </a:rPr>
                      </a:br>
                      <a:r>
                        <a:rPr lang="en-US" sz="1800" dirty="0">
                          <a:solidFill>
                            <a:schemeClr val="tx1"/>
                          </a:solidFill>
                        </a:rPr>
                        <a:t>(max $3,500 subsidized)</a:t>
                      </a:r>
                    </a:p>
                  </a:txBody>
                  <a:tcPr marL="68580" marR="68580" marT="34290" marB="34290" anchor="ctr"/>
                </a:tc>
                <a:extLst>
                  <a:ext uri="{0D108BD9-81ED-4DB2-BD59-A6C34878D82A}">
                    <a16:rowId xmlns:a16="http://schemas.microsoft.com/office/drawing/2014/main" xmlns="" val="1829455688"/>
                  </a:ext>
                </a:extLst>
              </a:tr>
              <a:tr h="832604">
                <a:tc>
                  <a:txBody>
                    <a:bodyPr/>
                    <a:lstStyle/>
                    <a:p>
                      <a:pPr algn="ctr"/>
                      <a:r>
                        <a:rPr lang="en-US" sz="1800" b="1" dirty="0">
                          <a:solidFill>
                            <a:schemeClr val="tx1"/>
                          </a:solidFill>
                        </a:rPr>
                        <a:t>2</a:t>
                      </a:r>
                      <a:r>
                        <a:rPr lang="en-US" sz="1800" b="1" baseline="30000" dirty="0">
                          <a:solidFill>
                            <a:schemeClr val="tx1"/>
                          </a:solidFill>
                        </a:rPr>
                        <a:t>nd</a:t>
                      </a:r>
                      <a:r>
                        <a:rPr lang="en-US" sz="1800" b="1" dirty="0">
                          <a:solidFill>
                            <a:schemeClr val="tx1"/>
                          </a:solidFill>
                        </a:rPr>
                        <a:t> year</a:t>
                      </a:r>
                      <a:br>
                        <a:rPr lang="en-US" sz="1800" b="1" dirty="0">
                          <a:solidFill>
                            <a:schemeClr val="tx1"/>
                          </a:solidFill>
                        </a:rPr>
                      </a:br>
                      <a:r>
                        <a:rPr lang="en-US" sz="1800" b="1" dirty="0">
                          <a:solidFill>
                            <a:schemeClr val="tx1"/>
                          </a:solidFill>
                        </a:rPr>
                        <a:t>Undergraduate</a:t>
                      </a:r>
                    </a:p>
                  </a:txBody>
                  <a:tcPr marL="68580" marR="68580" marT="34290" marB="34290" anchor="ctr"/>
                </a:tc>
                <a:tc>
                  <a:txBody>
                    <a:bodyPr/>
                    <a:lstStyle/>
                    <a:p>
                      <a:pPr algn="ctr"/>
                      <a:r>
                        <a:rPr lang="en-US" sz="1800" dirty="0">
                          <a:solidFill>
                            <a:schemeClr val="tx1"/>
                          </a:solidFill>
                        </a:rPr>
                        <a:t>$6,500 total</a:t>
                      </a:r>
                      <a:br>
                        <a:rPr lang="en-US" sz="1800" dirty="0">
                          <a:solidFill>
                            <a:schemeClr val="tx1"/>
                          </a:solidFill>
                        </a:rPr>
                      </a:br>
                      <a:r>
                        <a:rPr lang="en-US" sz="1800" dirty="0">
                          <a:solidFill>
                            <a:schemeClr val="tx1"/>
                          </a:solidFill>
                        </a:rPr>
                        <a:t>(max. $4,500 subsidized)</a:t>
                      </a:r>
                    </a:p>
                  </a:txBody>
                  <a:tcPr marL="68580" marR="68580" marT="34290" marB="34290" anchor="ctr"/>
                </a:tc>
                <a:tc>
                  <a:txBody>
                    <a:bodyPr/>
                    <a:lstStyle/>
                    <a:p>
                      <a:pPr algn="ctr"/>
                      <a:r>
                        <a:rPr lang="en-US" sz="1800" dirty="0">
                          <a:solidFill>
                            <a:schemeClr val="tx1"/>
                          </a:solidFill>
                        </a:rPr>
                        <a:t>$10,500 total</a:t>
                      </a:r>
                      <a:br>
                        <a:rPr lang="en-US" sz="1800" dirty="0">
                          <a:solidFill>
                            <a:schemeClr val="tx1"/>
                          </a:solidFill>
                        </a:rPr>
                      </a:br>
                      <a:r>
                        <a:rPr lang="en-US" sz="1800" dirty="0">
                          <a:solidFill>
                            <a:schemeClr val="tx1"/>
                          </a:solidFill>
                        </a:rPr>
                        <a:t>(max $4,500 subsidized)</a:t>
                      </a:r>
                    </a:p>
                  </a:txBody>
                  <a:tcPr marL="68580" marR="68580" marT="34290" marB="34290" anchor="ctr"/>
                </a:tc>
                <a:extLst>
                  <a:ext uri="{0D108BD9-81ED-4DB2-BD59-A6C34878D82A}">
                    <a16:rowId xmlns:a16="http://schemas.microsoft.com/office/drawing/2014/main" xmlns="" val="2294783914"/>
                  </a:ext>
                </a:extLst>
              </a:tr>
              <a:tr h="832604">
                <a:tc>
                  <a:txBody>
                    <a:bodyPr/>
                    <a:lstStyle/>
                    <a:p>
                      <a:pPr algn="ctr"/>
                      <a:r>
                        <a:rPr lang="en-US" sz="1800" b="1" dirty="0">
                          <a:solidFill>
                            <a:schemeClr val="tx1"/>
                          </a:solidFill>
                        </a:rPr>
                        <a:t>3</a:t>
                      </a:r>
                      <a:r>
                        <a:rPr lang="en-US" sz="1800" b="1" baseline="30000" dirty="0">
                          <a:solidFill>
                            <a:schemeClr val="tx1"/>
                          </a:solidFill>
                        </a:rPr>
                        <a:t>rd</a:t>
                      </a:r>
                      <a:r>
                        <a:rPr lang="en-US" sz="1800" b="1" dirty="0">
                          <a:solidFill>
                            <a:schemeClr val="tx1"/>
                          </a:solidFill>
                        </a:rPr>
                        <a:t> year &amp; beyond</a:t>
                      </a:r>
                      <a:br>
                        <a:rPr lang="en-US" sz="1800" b="1" dirty="0">
                          <a:solidFill>
                            <a:schemeClr val="tx1"/>
                          </a:solidFill>
                        </a:rPr>
                      </a:br>
                      <a:r>
                        <a:rPr lang="en-US" sz="1800" b="1" dirty="0">
                          <a:solidFill>
                            <a:schemeClr val="tx1"/>
                          </a:solidFill>
                        </a:rPr>
                        <a:t>Undergraduate</a:t>
                      </a:r>
                    </a:p>
                  </a:txBody>
                  <a:tcPr marL="68580" marR="68580" marT="34290" marB="34290" anchor="ctr"/>
                </a:tc>
                <a:tc>
                  <a:txBody>
                    <a:bodyPr/>
                    <a:lstStyle/>
                    <a:p>
                      <a:pPr algn="ctr"/>
                      <a:r>
                        <a:rPr lang="en-US" sz="1800" dirty="0">
                          <a:solidFill>
                            <a:schemeClr val="tx1"/>
                          </a:solidFill>
                        </a:rPr>
                        <a:t>$7,500 total</a:t>
                      </a:r>
                      <a:br>
                        <a:rPr lang="en-US" sz="1800" dirty="0">
                          <a:solidFill>
                            <a:schemeClr val="tx1"/>
                          </a:solidFill>
                        </a:rPr>
                      </a:br>
                      <a:r>
                        <a:rPr lang="en-US" sz="1800" dirty="0">
                          <a:solidFill>
                            <a:schemeClr val="tx1"/>
                          </a:solidFill>
                        </a:rPr>
                        <a:t>(max. $5,500 subsidized)</a:t>
                      </a:r>
                    </a:p>
                  </a:txBody>
                  <a:tcPr marL="68580" marR="68580" marT="34290" marB="34290" anchor="ctr"/>
                </a:tc>
                <a:tc>
                  <a:txBody>
                    <a:bodyPr/>
                    <a:lstStyle/>
                    <a:p>
                      <a:pPr algn="ctr"/>
                      <a:r>
                        <a:rPr lang="en-US" sz="1800" dirty="0">
                          <a:solidFill>
                            <a:schemeClr val="tx1"/>
                          </a:solidFill>
                        </a:rPr>
                        <a:t>$12,500 total</a:t>
                      </a:r>
                      <a:br>
                        <a:rPr lang="en-US" sz="1800" dirty="0">
                          <a:solidFill>
                            <a:schemeClr val="tx1"/>
                          </a:solidFill>
                        </a:rPr>
                      </a:br>
                      <a:r>
                        <a:rPr lang="en-US" sz="1800" dirty="0">
                          <a:solidFill>
                            <a:schemeClr val="tx1"/>
                          </a:solidFill>
                        </a:rPr>
                        <a:t>(max $5,500 subsidized)</a:t>
                      </a:r>
                    </a:p>
                  </a:txBody>
                  <a:tcPr marL="68580" marR="68580" marT="34290" marB="34290" anchor="ctr"/>
                </a:tc>
                <a:extLst>
                  <a:ext uri="{0D108BD9-81ED-4DB2-BD59-A6C34878D82A}">
                    <a16:rowId xmlns:a16="http://schemas.microsoft.com/office/drawing/2014/main" xmlns="" val="1899022241"/>
                  </a:ext>
                </a:extLst>
              </a:tr>
              <a:tr h="969345">
                <a:tc>
                  <a:txBody>
                    <a:bodyPr/>
                    <a:lstStyle/>
                    <a:p>
                      <a:pPr algn="ctr"/>
                      <a:r>
                        <a:rPr lang="en-US" sz="1800" b="1" dirty="0">
                          <a:solidFill>
                            <a:schemeClr val="tx1"/>
                          </a:solidFill>
                        </a:rPr>
                        <a:t>Graduate &amp; Professional </a:t>
                      </a:r>
                    </a:p>
                  </a:txBody>
                  <a:tcPr marL="68580" marR="68580" marT="34290" marB="34290" anchor="ctr"/>
                </a:tc>
                <a:tc>
                  <a:txBody>
                    <a:bodyPr/>
                    <a:lstStyle/>
                    <a:p>
                      <a:pPr algn="ctr"/>
                      <a:r>
                        <a:rPr lang="en-US" sz="1800" dirty="0">
                          <a:solidFill>
                            <a:schemeClr val="tx1"/>
                          </a:solidFill>
                        </a:rPr>
                        <a:t>Not applicable </a:t>
                      </a:r>
                      <a:br>
                        <a:rPr lang="en-US" sz="1800" dirty="0">
                          <a:solidFill>
                            <a:schemeClr val="tx1"/>
                          </a:solidFill>
                        </a:rPr>
                      </a:br>
                      <a:r>
                        <a:rPr lang="en-US" sz="1800" dirty="0">
                          <a:solidFill>
                            <a:schemeClr val="tx1"/>
                          </a:solidFill>
                        </a:rPr>
                        <a:t>(subsidized loans only for undergraduate students)</a:t>
                      </a:r>
                    </a:p>
                  </a:txBody>
                  <a:tcPr marL="68580" marR="68580" marT="34290" marB="34290" anchor="ctr"/>
                </a:tc>
                <a:tc>
                  <a:txBody>
                    <a:bodyPr/>
                    <a:lstStyle/>
                    <a:p>
                      <a:pPr algn="ctr"/>
                      <a:r>
                        <a:rPr lang="en-US" sz="1800" dirty="0">
                          <a:solidFill>
                            <a:schemeClr val="tx1"/>
                          </a:solidFill>
                        </a:rPr>
                        <a:t>$20,500 total</a:t>
                      </a:r>
                      <a:br>
                        <a:rPr lang="en-US" sz="1800" dirty="0">
                          <a:solidFill>
                            <a:schemeClr val="tx1"/>
                          </a:solidFill>
                        </a:rPr>
                      </a:br>
                      <a:r>
                        <a:rPr lang="en-US" sz="1800" dirty="0">
                          <a:solidFill>
                            <a:schemeClr val="tx1"/>
                          </a:solidFill>
                        </a:rPr>
                        <a:t>(unsubsidized only)</a:t>
                      </a:r>
                    </a:p>
                  </a:txBody>
                  <a:tcPr marL="68580" marR="68580" marT="34290" marB="34290" anchor="ctr"/>
                </a:tc>
                <a:extLst>
                  <a:ext uri="{0D108BD9-81ED-4DB2-BD59-A6C34878D82A}">
                    <a16:rowId xmlns:a16="http://schemas.microsoft.com/office/drawing/2014/main" xmlns="" val="931960472"/>
                  </a:ext>
                </a:extLst>
              </a:tr>
            </a:tbl>
          </a:graphicData>
        </a:graphic>
      </p:graphicFrame>
      <p:sp>
        <p:nvSpPr>
          <p:cNvPr id="4" name="Slide Number Placeholder 3">
            <a:extLst>
              <a:ext uri="{FF2B5EF4-FFF2-40B4-BE49-F238E27FC236}">
                <a16:creationId xmlns:a16="http://schemas.microsoft.com/office/drawing/2014/main" xmlns="" id="{F74615B3-A6AF-49F3-8FC3-EDC8B5FDE797}"/>
              </a:ext>
            </a:extLst>
          </p:cNvPr>
          <p:cNvSpPr>
            <a:spLocks noGrp="1"/>
          </p:cNvSpPr>
          <p:nvPr>
            <p:ph type="sldNum" sz="quarter" idx="12"/>
          </p:nvPr>
        </p:nvSpPr>
        <p:spPr/>
        <p:txBody>
          <a:bodyPr/>
          <a:lstStyle/>
          <a:p>
            <a:fld id="{F36DD0FD-55B0-48C4-8AF2-8A69533EDFC3}" type="slidenum">
              <a:rPr lang="en-US" smtClean="0"/>
              <a:pPr/>
              <a:t>21</a:t>
            </a:fld>
            <a:endParaRPr lang="en-US" dirty="0"/>
          </a:p>
        </p:txBody>
      </p:sp>
      <p:sp>
        <p:nvSpPr>
          <p:cNvPr id="13" name="TextBox 12">
            <a:extLst>
              <a:ext uri="{FF2B5EF4-FFF2-40B4-BE49-F238E27FC236}">
                <a16:creationId xmlns:a16="http://schemas.microsoft.com/office/drawing/2014/main" xmlns="" id="{1165C54B-8055-4CDC-A711-A436A2FBED6E}"/>
              </a:ext>
            </a:extLst>
          </p:cNvPr>
          <p:cNvSpPr txBox="1"/>
          <p:nvPr/>
        </p:nvSpPr>
        <p:spPr>
          <a:xfrm>
            <a:off x="628650" y="5887247"/>
            <a:ext cx="7886700" cy="307777"/>
          </a:xfrm>
          <a:prstGeom prst="rect">
            <a:avLst/>
          </a:prstGeom>
          <a:noFill/>
        </p:spPr>
        <p:txBody>
          <a:bodyPr wrap="square" rtlCol="0">
            <a:spAutoFit/>
          </a:bodyPr>
          <a:lstStyle/>
          <a:p>
            <a:r>
              <a:rPr lang="en-US" sz="1400" b="1" dirty="0"/>
              <a:t>*</a:t>
            </a:r>
            <a:r>
              <a:rPr lang="en-US" sz="1400" dirty="0"/>
              <a:t>Independent limits also apply to dependent students whose parents are not eligible for PLUS Loans</a:t>
            </a:r>
          </a:p>
        </p:txBody>
      </p:sp>
      <p:pic>
        <p:nvPicPr>
          <p:cNvPr id="8" name="Picture 13">
            <a:extLst>
              <a:ext uri="{FF2B5EF4-FFF2-40B4-BE49-F238E27FC236}">
                <a16:creationId xmlns:a16="http://schemas.microsoft.com/office/drawing/2014/main" xmlns="" id="{F4D990A7-A579-6B40-2D71-95CFCEE0519D}"/>
              </a:ext>
            </a:extLst>
          </p:cNvPr>
          <p:cNvPicPr>
            <a:picLocks noChangeAspect="1" noChangeArrowheads="1"/>
          </p:cNvPicPr>
          <p:nvPr/>
        </p:nvPicPr>
        <p:blipFill>
          <a:blip r:embed="rId3" cstate="print"/>
          <a:srcRect/>
          <a:stretch>
            <a:fillRect/>
          </a:stretch>
        </p:blipFill>
        <p:spPr bwMode="auto">
          <a:xfrm>
            <a:off x="7010400" y="365128"/>
            <a:ext cx="1504950" cy="1468704"/>
          </a:xfrm>
          <a:prstGeom prst="rect">
            <a:avLst/>
          </a:prstGeom>
          <a:noFill/>
          <a:ln w="9525">
            <a:noFill/>
            <a:miter lim="800000"/>
            <a:headEnd/>
            <a:tailEnd/>
          </a:ln>
        </p:spPr>
      </p:pic>
    </p:spTree>
    <p:extLst>
      <p:ext uri="{BB962C8B-B14F-4D97-AF65-F5344CB8AC3E}">
        <p14:creationId xmlns:p14="http://schemas.microsoft.com/office/powerpoint/2010/main" val="1502494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graphicFrame>
        <p:nvGraphicFramePr>
          <p:cNvPr id="23" name="Content Placeholder 17">
            <a:extLst>
              <a:ext uri="{FF2B5EF4-FFF2-40B4-BE49-F238E27FC236}">
                <a16:creationId xmlns:a16="http://schemas.microsoft.com/office/drawing/2014/main" xmlns="" id="{C5C183F2-46D0-42AC-AFE9-1ADC597FDEC8}"/>
              </a:ext>
            </a:extLst>
          </p:cNvPr>
          <p:cNvGraphicFramePr>
            <a:graphicFrameLocks noGrp="1"/>
          </p:cNvGraphicFramePr>
          <p:nvPr>
            <p:ph idx="1"/>
            <p:extLst>
              <p:ext uri="{D42A27DB-BD31-4B8C-83A1-F6EECF244321}">
                <p14:modId xmlns:p14="http://schemas.microsoft.com/office/powerpoint/2010/main" val="795337108"/>
              </p:ext>
            </p:extLst>
          </p:nvPr>
        </p:nvGraphicFramePr>
        <p:xfrm>
          <a:off x="1371600" y="698015"/>
          <a:ext cx="9639300" cy="5461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xmlns="" id="{16C13CE7-E5AB-45C4-84D0-049F485B40F4}"/>
              </a:ext>
            </a:extLst>
          </p:cNvPr>
          <p:cNvSpPr>
            <a:spLocks noGrp="1"/>
          </p:cNvSpPr>
          <p:nvPr>
            <p:ph type="sldNum" sz="quarter" idx="12"/>
          </p:nvPr>
        </p:nvSpPr>
        <p:spPr/>
        <p:txBody>
          <a:bodyPr/>
          <a:lstStyle/>
          <a:p>
            <a:fld id="{F36DD0FD-55B0-48C4-8AF2-8A69533EDFC3}" type="slidenum">
              <a:rPr lang="en-US" smtClean="0"/>
              <a:pPr/>
              <a:t>22</a:t>
            </a:fld>
            <a:endParaRPr lang="en-US" dirty="0"/>
          </a:p>
        </p:txBody>
      </p:sp>
      <p:sp>
        <p:nvSpPr>
          <p:cNvPr id="8" name="Title 1">
            <a:extLst>
              <a:ext uri="{FF2B5EF4-FFF2-40B4-BE49-F238E27FC236}">
                <a16:creationId xmlns:a16="http://schemas.microsoft.com/office/drawing/2014/main" xmlns="" id="{16B1545D-CA80-4ED1-93C8-AD4813D1D76B}"/>
              </a:ext>
            </a:extLst>
          </p:cNvPr>
          <p:cNvSpPr txBox="1">
            <a:spLocks/>
          </p:cNvSpPr>
          <p:nvPr/>
        </p:nvSpPr>
        <p:spPr>
          <a:xfrm>
            <a:off x="521836" y="1127523"/>
            <a:ext cx="2070326" cy="4358878"/>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600" kern="1200">
                <a:solidFill>
                  <a:schemeClr val="accent1"/>
                </a:solidFill>
                <a:latin typeface="Roboto"/>
                <a:ea typeface="+mj-ea"/>
                <a:cs typeface="+mj-cs"/>
              </a:defRPr>
            </a:lvl1pPr>
          </a:lstStyle>
          <a:p>
            <a:r>
              <a:rPr lang="en-US" dirty="0"/>
              <a:t>Overview </a:t>
            </a:r>
            <a:br>
              <a:rPr lang="en-US" dirty="0"/>
            </a:br>
            <a:r>
              <a:rPr lang="en-US" dirty="0"/>
              <a:t>of the</a:t>
            </a:r>
          </a:p>
          <a:p>
            <a:r>
              <a:rPr lang="en-US" dirty="0"/>
              <a:t>Financial Aid</a:t>
            </a:r>
          </a:p>
          <a:p>
            <a:r>
              <a:rPr lang="en-US" dirty="0"/>
              <a:t>Process</a:t>
            </a:r>
          </a:p>
        </p:txBody>
      </p:sp>
      <p:cxnSp>
        <p:nvCxnSpPr>
          <p:cNvPr id="9" name="Straight Connector 8">
            <a:extLst>
              <a:ext uri="{FF2B5EF4-FFF2-40B4-BE49-F238E27FC236}">
                <a16:creationId xmlns:a16="http://schemas.microsoft.com/office/drawing/2014/main" xmlns="" id="{6ED5BA9C-0151-4496-9969-6A72D15725B9}"/>
              </a:ext>
            </a:extLst>
          </p:cNvPr>
          <p:cNvCxnSpPr>
            <a:cxnSpLocks/>
          </p:cNvCxnSpPr>
          <p:nvPr/>
        </p:nvCxnSpPr>
        <p:spPr>
          <a:xfrm>
            <a:off x="2743200" y="533400"/>
            <a:ext cx="0" cy="4953001"/>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479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2" name="Title 1"/>
          <p:cNvSpPr>
            <a:spLocks noGrp="1"/>
          </p:cNvSpPr>
          <p:nvPr>
            <p:ph type="title"/>
          </p:nvPr>
        </p:nvSpPr>
        <p:spPr/>
        <p:txBody>
          <a:bodyPr/>
          <a:lstStyle/>
          <a:p>
            <a:r>
              <a:rPr lang="en-US" dirty="0"/>
              <a:t>How do I apply for financial aid?</a:t>
            </a:r>
          </a:p>
        </p:txBody>
      </p:sp>
      <p:sp>
        <p:nvSpPr>
          <p:cNvPr id="4" name="Content Placeholder 3"/>
          <p:cNvSpPr>
            <a:spLocks noGrp="1"/>
          </p:cNvSpPr>
          <p:nvPr>
            <p:ph idx="1"/>
          </p:nvPr>
        </p:nvSpPr>
        <p:spPr>
          <a:xfrm>
            <a:off x="628650" y="1825625"/>
            <a:ext cx="7886700" cy="514011"/>
          </a:xfrm>
        </p:spPr>
        <p:txBody>
          <a:bodyPr>
            <a:normAutofit/>
          </a:bodyPr>
          <a:lstStyle/>
          <a:p>
            <a:pPr marL="0" indent="0">
              <a:buNone/>
            </a:pPr>
            <a:r>
              <a:rPr lang="en-US" sz="2400" dirty="0"/>
              <a:t>Complete all forms required by a college, for example:  </a:t>
            </a:r>
          </a:p>
        </p:txBody>
      </p:sp>
      <p:sp>
        <p:nvSpPr>
          <p:cNvPr id="5" name="Slide Number Placeholder 4">
            <a:extLst>
              <a:ext uri="{FF2B5EF4-FFF2-40B4-BE49-F238E27FC236}">
                <a16:creationId xmlns:a16="http://schemas.microsoft.com/office/drawing/2014/main" xmlns="" id="{73A36BC7-8C85-49BD-AD68-A5C910431F8D}"/>
              </a:ext>
            </a:extLst>
          </p:cNvPr>
          <p:cNvSpPr>
            <a:spLocks noGrp="1"/>
          </p:cNvSpPr>
          <p:nvPr>
            <p:ph type="sldNum" sz="quarter" idx="12"/>
          </p:nvPr>
        </p:nvSpPr>
        <p:spPr/>
        <p:txBody>
          <a:bodyPr/>
          <a:lstStyle/>
          <a:p>
            <a:fld id="{F36DD0FD-55B0-48C4-8AF2-8A69533EDFC3}" type="slidenum">
              <a:rPr lang="en-US" smtClean="0"/>
              <a:pPr/>
              <a:t>23</a:t>
            </a:fld>
            <a:endParaRPr lang="en-US" dirty="0"/>
          </a:p>
        </p:txBody>
      </p:sp>
      <p:graphicFrame>
        <p:nvGraphicFramePr>
          <p:cNvPr id="8" name="Diagram 7">
            <a:extLst>
              <a:ext uri="{FF2B5EF4-FFF2-40B4-BE49-F238E27FC236}">
                <a16:creationId xmlns:a16="http://schemas.microsoft.com/office/drawing/2014/main" xmlns="" id="{5BB9F781-E038-4C3D-8183-611BC557BD2C}"/>
              </a:ext>
            </a:extLst>
          </p:cNvPr>
          <p:cNvGraphicFramePr/>
          <p:nvPr>
            <p:extLst>
              <p:ext uri="{D42A27DB-BD31-4B8C-83A1-F6EECF244321}">
                <p14:modId xmlns:p14="http://schemas.microsoft.com/office/powerpoint/2010/main" val="2544143122"/>
              </p:ext>
            </p:extLst>
          </p:nvPr>
        </p:nvGraphicFramePr>
        <p:xfrm>
          <a:off x="628650" y="2339636"/>
          <a:ext cx="7981950" cy="3832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9781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2" name="Title 1"/>
          <p:cNvSpPr>
            <a:spLocks noGrp="1"/>
          </p:cNvSpPr>
          <p:nvPr>
            <p:ph type="title"/>
          </p:nvPr>
        </p:nvSpPr>
        <p:spPr/>
        <p:txBody>
          <a:bodyPr/>
          <a:lstStyle/>
          <a:p>
            <a:r>
              <a:rPr lang="en-US" dirty="0"/>
              <a:t>The Free Application </a:t>
            </a:r>
            <a:br>
              <a:rPr lang="en-US" dirty="0"/>
            </a:br>
            <a:r>
              <a:rPr lang="en-US" dirty="0"/>
              <a:t>for Federal Student Aid (FAFSA)</a:t>
            </a:r>
          </a:p>
        </p:txBody>
      </p:sp>
      <p:graphicFrame>
        <p:nvGraphicFramePr>
          <p:cNvPr id="5" name="Content Placeholder 4">
            <a:extLst>
              <a:ext uri="{FF2B5EF4-FFF2-40B4-BE49-F238E27FC236}">
                <a16:creationId xmlns:a16="http://schemas.microsoft.com/office/drawing/2014/main" xmlns="" id="{ACC1EF60-3211-F5C5-1F28-861C61677E1E}"/>
              </a:ext>
            </a:extLst>
          </p:cNvPr>
          <p:cNvGraphicFramePr>
            <a:graphicFrameLocks noGrp="1"/>
          </p:cNvGraphicFramePr>
          <p:nvPr>
            <p:ph idx="1"/>
            <p:extLst>
              <p:ext uri="{D42A27DB-BD31-4B8C-83A1-F6EECF244321}">
                <p14:modId xmlns:p14="http://schemas.microsoft.com/office/powerpoint/2010/main" val="3999367895"/>
              </p:ext>
            </p:extLst>
          </p:nvPr>
        </p:nvGraphicFramePr>
        <p:xfrm>
          <a:off x="628650" y="3810000"/>
          <a:ext cx="7886700" cy="2366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xmlns="" id="{5FFC6A56-9F71-460F-980E-6D579D7A1263}"/>
              </a:ext>
            </a:extLst>
          </p:cNvPr>
          <p:cNvSpPr>
            <a:spLocks noGrp="1"/>
          </p:cNvSpPr>
          <p:nvPr>
            <p:ph type="sldNum" sz="quarter" idx="12"/>
          </p:nvPr>
        </p:nvSpPr>
        <p:spPr/>
        <p:txBody>
          <a:bodyPr/>
          <a:lstStyle/>
          <a:p>
            <a:fld id="{F36DD0FD-55B0-48C4-8AF2-8A69533EDFC3}" type="slidenum">
              <a:rPr lang="en-US" smtClean="0"/>
              <a:pPr/>
              <a:t>24</a:t>
            </a:fld>
            <a:endParaRPr lang="en-US" dirty="0"/>
          </a:p>
        </p:txBody>
      </p:sp>
      <p:pic>
        <p:nvPicPr>
          <p:cNvPr id="10" name="Picture 9">
            <a:extLst>
              <a:ext uri="{FF2B5EF4-FFF2-40B4-BE49-F238E27FC236}">
                <a16:creationId xmlns:a16="http://schemas.microsoft.com/office/drawing/2014/main" xmlns="" id="{C5AABC3C-3E21-4ECF-8C6F-58B76E8CF62D}"/>
              </a:ext>
            </a:extLst>
          </p:cNvPr>
          <p:cNvPicPr>
            <a:picLocks/>
          </p:cNvPicPr>
          <p:nvPr/>
        </p:nvPicPr>
        <p:blipFill rotWithShape="1">
          <a:blip r:embed="rId8">
            <a:extLst>
              <a:ext uri="{28A0092B-C50C-407E-A947-70E740481C1C}">
                <a14:useLocalDpi xmlns:a14="http://schemas.microsoft.com/office/drawing/2010/main" val="0"/>
              </a:ext>
            </a:extLst>
          </a:blip>
          <a:srcRect l="-267" t="4762" r="-267" b="4762"/>
          <a:stretch/>
        </p:blipFill>
        <p:spPr>
          <a:xfrm>
            <a:off x="628650" y="1745856"/>
            <a:ext cx="7886700" cy="206414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949924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2" name="Title 1"/>
          <p:cNvSpPr>
            <a:spLocks noGrp="1"/>
          </p:cNvSpPr>
          <p:nvPr>
            <p:ph type="title"/>
          </p:nvPr>
        </p:nvSpPr>
        <p:spPr/>
        <p:txBody>
          <a:bodyPr/>
          <a:lstStyle/>
          <a:p>
            <a:r>
              <a:rPr lang="en-US" dirty="0"/>
              <a:t>The Alternative Application for </a:t>
            </a:r>
            <a:br>
              <a:rPr lang="en-US" dirty="0"/>
            </a:br>
            <a:r>
              <a:rPr lang="en-US" dirty="0"/>
              <a:t>Illinois Financial Aid (Alternative App)</a:t>
            </a:r>
          </a:p>
        </p:txBody>
      </p:sp>
      <p:graphicFrame>
        <p:nvGraphicFramePr>
          <p:cNvPr id="8" name="Content Placeholder 7">
            <a:extLst>
              <a:ext uri="{FF2B5EF4-FFF2-40B4-BE49-F238E27FC236}">
                <a16:creationId xmlns:a16="http://schemas.microsoft.com/office/drawing/2014/main" xmlns="" id="{3CC307F0-71C1-030D-A018-9176AAC6ECC3}"/>
              </a:ext>
            </a:extLst>
          </p:cNvPr>
          <p:cNvGraphicFramePr>
            <a:graphicFrameLocks noGrp="1"/>
          </p:cNvGraphicFramePr>
          <p:nvPr>
            <p:ph idx="1"/>
            <p:extLst>
              <p:ext uri="{D42A27DB-BD31-4B8C-83A1-F6EECF244321}">
                <p14:modId xmlns:p14="http://schemas.microsoft.com/office/powerpoint/2010/main" val="1125330783"/>
              </p:ext>
            </p:extLst>
          </p:nvPr>
        </p:nvGraphicFramePr>
        <p:xfrm>
          <a:off x="628650" y="3577345"/>
          <a:ext cx="7886700" cy="2599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xmlns="" id="{77B5763C-79FE-4913-9E1F-19CFD8000184}"/>
              </a:ext>
            </a:extLst>
          </p:cNvPr>
          <p:cNvSpPr>
            <a:spLocks noGrp="1"/>
          </p:cNvSpPr>
          <p:nvPr>
            <p:ph type="sldNum" sz="quarter" idx="12"/>
          </p:nvPr>
        </p:nvSpPr>
        <p:spPr/>
        <p:txBody>
          <a:bodyPr/>
          <a:lstStyle/>
          <a:p>
            <a:fld id="{F36DD0FD-55B0-48C4-8AF2-8A69533EDFC3}" type="slidenum">
              <a:rPr lang="en-US" smtClean="0"/>
              <a:pPr/>
              <a:t>25</a:t>
            </a:fld>
            <a:endParaRPr lang="en-US" dirty="0"/>
          </a:p>
        </p:txBody>
      </p:sp>
      <p:pic>
        <p:nvPicPr>
          <p:cNvPr id="4" name="Picture 3">
            <a:extLst>
              <a:ext uri="{FF2B5EF4-FFF2-40B4-BE49-F238E27FC236}">
                <a16:creationId xmlns:a16="http://schemas.microsoft.com/office/drawing/2014/main" xmlns="" id="{C1C36C9E-601E-50E6-28D7-D3E2D78874B2}"/>
              </a:ext>
            </a:extLst>
          </p:cNvPr>
          <p:cNvPicPr>
            <a:picLocks noChangeAspect="1"/>
          </p:cNvPicPr>
          <p:nvPr/>
        </p:nvPicPr>
        <p:blipFill rotWithShape="1">
          <a:blip r:embed="rId8"/>
          <a:srcRect t="2359" b="3652"/>
          <a:stretch/>
        </p:blipFill>
        <p:spPr>
          <a:xfrm>
            <a:off x="628650" y="1676626"/>
            <a:ext cx="7886700" cy="190071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490291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Ws of the Financial Aid Process</a:t>
            </a:r>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54066222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xmlns="" id="{248C4780-76B8-431E-B6C6-51B1F29EEFA9}"/>
              </a:ext>
            </a:extLst>
          </p:cNvPr>
          <p:cNvSpPr>
            <a:spLocks noGrp="1"/>
          </p:cNvSpPr>
          <p:nvPr>
            <p:ph type="sldNum" sz="quarter" idx="12"/>
          </p:nvPr>
        </p:nvSpPr>
        <p:spPr/>
        <p:txBody>
          <a:bodyPr/>
          <a:lstStyle/>
          <a:p>
            <a:fld id="{F36DD0FD-55B0-48C4-8AF2-8A69533EDFC3}" type="slidenum">
              <a:rPr lang="en-US" smtClean="0"/>
              <a:pPr/>
              <a:t>26</a:t>
            </a:fld>
            <a:endParaRPr lang="en-US" dirty="0"/>
          </a:p>
        </p:txBody>
      </p:sp>
    </p:spTree>
    <p:extLst>
      <p:ext uri="{BB962C8B-B14F-4D97-AF65-F5344CB8AC3E}">
        <p14:creationId xmlns:p14="http://schemas.microsoft.com/office/powerpoint/2010/main" val="1451563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pPr>
              <a:defRPr/>
            </a:pPr>
            <a:r>
              <a:rPr lang="en-US" sz="1350" dirty="0">
                <a:solidFill>
                  <a:prstClr val="black"/>
                </a:solidFill>
                <a:latin typeface="Calibri"/>
              </a:rPr>
              <a:t> </a:t>
            </a:r>
          </a:p>
        </p:txBody>
      </p:sp>
      <p:sp>
        <p:nvSpPr>
          <p:cNvPr id="2" name="Title 1"/>
          <p:cNvSpPr>
            <a:spLocks noGrp="1"/>
          </p:cNvSpPr>
          <p:nvPr>
            <p:ph type="title"/>
          </p:nvPr>
        </p:nvSpPr>
        <p:spPr/>
        <p:txBody>
          <a:bodyPr/>
          <a:lstStyle/>
          <a:p>
            <a:r>
              <a:rPr lang="en-US" dirty="0"/>
              <a:t>What information is needed?</a:t>
            </a:r>
          </a:p>
        </p:txBody>
      </p:sp>
      <p:sp>
        <p:nvSpPr>
          <p:cNvPr id="4" name="Content Placeholder 3"/>
          <p:cNvSpPr>
            <a:spLocks noGrp="1"/>
          </p:cNvSpPr>
          <p:nvPr>
            <p:ph idx="1"/>
          </p:nvPr>
        </p:nvSpPr>
        <p:spPr/>
        <p:txBody>
          <a:bodyPr>
            <a:normAutofit/>
          </a:bodyPr>
          <a:lstStyle/>
          <a:p>
            <a:pPr marL="0" indent="0">
              <a:buNone/>
            </a:pPr>
            <a:r>
              <a:rPr lang="en-US" b="1" u="sng" dirty="0"/>
              <a:t>FAFSA Only</a:t>
            </a:r>
          </a:p>
          <a:p>
            <a:r>
              <a:rPr lang="en-US" sz="2400" dirty="0"/>
              <a:t>Social Security Number (SSN)</a:t>
            </a:r>
          </a:p>
          <a:p>
            <a:pPr lvl="1"/>
            <a:r>
              <a:rPr lang="en-US" sz="2000" dirty="0"/>
              <a:t>Parents who do not have an SSN must enter 000-00-0000</a:t>
            </a:r>
          </a:p>
          <a:p>
            <a:r>
              <a:rPr lang="en-US" sz="2400" dirty="0"/>
              <a:t>Alien Registration Number, if student is not a U.S. Citizen</a:t>
            </a:r>
          </a:p>
          <a:p>
            <a:endParaRPr lang="en-US" sz="2400" dirty="0"/>
          </a:p>
          <a:p>
            <a:pPr marL="0" indent="0">
              <a:buNone/>
            </a:pPr>
            <a:r>
              <a:rPr lang="en-US" b="1" u="sng" dirty="0"/>
              <a:t>FAFSA &amp; Alternative Application</a:t>
            </a:r>
          </a:p>
          <a:p>
            <a:r>
              <a:rPr lang="en-US" sz="2400" dirty="0"/>
              <a:t>Federal tax returns, W-2s, and other records of income</a:t>
            </a:r>
          </a:p>
          <a:p>
            <a:r>
              <a:rPr lang="en-US" sz="2400" dirty="0"/>
              <a:t>Banking statements and records of investments</a:t>
            </a:r>
          </a:p>
          <a:p>
            <a:r>
              <a:rPr lang="en-US" sz="2400" dirty="0"/>
              <a:t>Records of untaxed income </a:t>
            </a:r>
          </a:p>
          <a:p>
            <a:r>
              <a:rPr lang="en-US" sz="2400" dirty="0"/>
              <a:t>List of colleges student would like to attend</a:t>
            </a:r>
          </a:p>
        </p:txBody>
      </p:sp>
      <p:sp>
        <p:nvSpPr>
          <p:cNvPr id="5" name="Slide Number Placeholder 4">
            <a:extLst>
              <a:ext uri="{FF2B5EF4-FFF2-40B4-BE49-F238E27FC236}">
                <a16:creationId xmlns:a16="http://schemas.microsoft.com/office/drawing/2014/main" xmlns="" id="{9505C4B1-6519-4FF4-962B-821EAAE34E9B}"/>
              </a:ext>
            </a:extLst>
          </p:cNvPr>
          <p:cNvSpPr>
            <a:spLocks noGrp="1"/>
          </p:cNvSpPr>
          <p:nvPr>
            <p:ph type="sldNum" sz="quarter" idx="12"/>
          </p:nvPr>
        </p:nvSpPr>
        <p:spPr/>
        <p:txBody>
          <a:bodyPr/>
          <a:lstStyle/>
          <a:p>
            <a:fld id="{F36DD0FD-55B0-48C4-8AF2-8A69533EDFC3}" type="slidenum">
              <a:rPr lang="en-US" smtClean="0"/>
              <a:pPr/>
              <a:t>27</a:t>
            </a:fld>
            <a:endParaRPr lang="en-US" dirty="0"/>
          </a:p>
        </p:txBody>
      </p:sp>
    </p:spTree>
    <p:extLst>
      <p:ext uri="{BB962C8B-B14F-4D97-AF65-F5344CB8AC3E}">
        <p14:creationId xmlns:p14="http://schemas.microsoft.com/office/powerpoint/2010/main" val="2307486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4" name="Title 3"/>
          <p:cNvSpPr>
            <a:spLocks noGrp="1"/>
          </p:cNvSpPr>
          <p:nvPr>
            <p:ph type="title"/>
          </p:nvPr>
        </p:nvSpPr>
        <p:spPr/>
        <p:txBody>
          <a:bodyPr/>
          <a:lstStyle/>
          <a:p>
            <a:r>
              <a:rPr lang="en-US" dirty="0"/>
              <a:t>Do I need parent information?</a:t>
            </a:r>
          </a:p>
        </p:txBody>
      </p:sp>
      <p:sp>
        <p:nvSpPr>
          <p:cNvPr id="6" name="Content Placeholder 5">
            <a:extLst>
              <a:ext uri="{FF2B5EF4-FFF2-40B4-BE49-F238E27FC236}">
                <a16:creationId xmlns:a16="http://schemas.microsoft.com/office/drawing/2014/main" xmlns="" id="{39DF0CAB-3098-4409-AF0E-3E6E6C7D227C}"/>
              </a:ext>
            </a:extLst>
          </p:cNvPr>
          <p:cNvSpPr>
            <a:spLocks noGrp="1"/>
          </p:cNvSpPr>
          <p:nvPr>
            <p:ph idx="1"/>
          </p:nvPr>
        </p:nvSpPr>
        <p:spPr>
          <a:xfrm>
            <a:off x="628650" y="1573869"/>
            <a:ext cx="7886700" cy="1325563"/>
          </a:xfrm>
        </p:spPr>
        <p:txBody>
          <a:bodyPr>
            <a:normAutofit/>
          </a:bodyPr>
          <a:lstStyle/>
          <a:p>
            <a:r>
              <a:rPr lang="en-US" sz="2000" dirty="0"/>
              <a:t>Most students must report parent information until age 24</a:t>
            </a:r>
          </a:p>
          <a:p>
            <a:r>
              <a:rPr lang="en-US" sz="2000" dirty="0"/>
              <a:t>Even if the student does not live with the parent</a:t>
            </a:r>
          </a:p>
          <a:p>
            <a:r>
              <a:rPr lang="en-US" sz="2000" dirty="0"/>
              <a:t>Only parents should provide information on the application</a:t>
            </a:r>
          </a:p>
          <a:p>
            <a:endParaRPr lang="en-US" sz="2000" dirty="0"/>
          </a:p>
        </p:txBody>
      </p:sp>
      <p:sp>
        <p:nvSpPr>
          <p:cNvPr id="2" name="Slide Number Placeholder 1">
            <a:extLst>
              <a:ext uri="{FF2B5EF4-FFF2-40B4-BE49-F238E27FC236}">
                <a16:creationId xmlns:a16="http://schemas.microsoft.com/office/drawing/2014/main" xmlns="" id="{D63B178B-21F1-4E5F-A089-C7FD549E3C4C}"/>
              </a:ext>
            </a:extLst>
          </p:cNvPr>
          <p:cNvSpPr>
            <a:spLocks noGrp="1"/>
          </p:cNvSpPr>
          <p:nvPr>
            <p:ph type="sldNum" sz="quarter" idx="12"/>
          </p:nvPr>
        </p:nvSpPr>
        <p:spPr/>
        <p:txBody>
          <a:bodyPr/>
          <a:lstStyle/>
          <a:p>
            <a:fld id="{F36DD0FD-55B0-48C4-8AF2-8A69533EDFC3}" type="slidenum">
              <a:rPr lang="en-US" smtClean="0"/>
              <a:pPr/>
              <a:t>28</a:t>
            </a:fld>
            <a:endParaRPr lang="en-US" dirty="0"/>
          </a:p>
        </p:txBody>
      </p:sp>
      <p:graphicFrame>
        <p:nvGraphicFramePr>
          <p:cNvPr id="8" name="Content Placeholder 8">
            <a:extLst>
              <a:ext uri="{FF2B5EF4-FFF2-40B4-BE49-F238E27FC236}">
                <a16:creationId xmlns:a16="http://schemas.microsoft.com/office/drawing/2014/main" xmlns="" id="{88892B4B-3A2B-43FB-846C-1B12FEF96308}"/>
              </a:ext>
            </a:extLst>
          </p:cNvPr>
          <p:cNvGraphicFramePr>
            <a:graphicFrameLocks/>
          </p:cNvGraphicFramePr>
          <p:nvPr>
            <p:extLst>
              <p:ext uri="{D42A27DB-BD31-4B8C-83A1-F6EECF244321}">
                <p14:modId xmlns:p14="http://schemas.microsoft.com/office/powerpoint/2010/main" val="638427283"/>
              </p:ext>
            </p:extLst>
          </p:nvPr>
        </p:nvGraphicFramePr>
        <p:xfrm>
          <a:off x="628650" y="2899433"/>
          <a:ext cx="7886700" cy="3143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2241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4" name="Title 3"/>
          <p:cNvSpPr>
            <a:spLocks noGrp="1"/>
          </p:cNvSpPr>
          <p:nvPr>
            <p:ph type="title"/>
          </p:nvPr>
        </p:nvSpPr>
        <p:spPr/>
        <p:txBody>
          <a:bodyPr/>
          <a:lstStyle/>
          <a:p>
            <a:r>
              <a:rPr lang="en-US" dirty="0"/>
              <a:t>What if my parents are unmarried?</a:t>
            </a:r>
          </a:p>
        </p:txBody>
      </p:sp>
      <p:sp>
        <p:nvSpPr>
          <p:cNvPr id="6" name="Content Placeholder 5">
            <a:extLst>
              <a:ext uri="{FF2B5EF4-FFF2-40B4-BE49-F238E27FC236}">
                <a16:creationId xmlns:a16="http://schemas.microsoft.com/office/drawing/2014/main" xmlns="" id="{9F5C870E-84D4-44CA-98D2-A8CC3E77311C}"/>
              </a:ext>
            </a:extLst>
          </p:cNvPr>
          <p:cNvSpPr>
            <a:spLocks noGrp="1"/>
          </p:cNvSpPr>
          <p:nvPr>
            <p:ph idx="1"/>
          </p:nvPr>
        </p:nvSpPr>
        <p:spPr/>
        <p:txBody>
          <a:bodyPr/>
          <a:lstStyle/>
          <a:p>
            <a:r>
              <a:rPr lang="en-US" dirty="0"/>
              <a:t>If both parents (biological or adoptive) are unmarried but living together, report information for both parents</a:t>
            </a:r>
          </a:p>
          <a:p>
            <a:r>
              <a:rPr lang="en-US" dirty="0"/>
              <a:t>If parents are divorced or separated, report information about the parent who provides the most financial support for the student</a:t>
            </a:r>
          </a:p>
        </p:txBody>
      </p:sp>
      <p:sp>
        <p:nvSpPr>
          <p:cNvPr id="2" name="Slide Number Placeholder 1">
            <a:extLst>
              <a:ext uri="{FF2B5EF4-FFF2-40B4-BE49-F238E27FC236}">
                <a16:creationId xmlns:a16="http://schemas.microsoft.com/office/drawing/2014/main" xmlns="" id="{D63B178B-21F1-4E5F-A089-C7FD549E3C4C}"/>
              </a:ext>
            </a:extLst>
          </p:cNvPr>
          <p:cNvSpPr>
            <a:spLocks noGrp="1"/>
          </p:cNvSpPr>
          <p:nvPr>
            <p:ph type="sldNum" sz="quarter" idx="12"/>
          </p:nvPr>
        </p:nvSpPr>
        <p:spPr/>
        <p:txBody>
          <a:bodyPr/>
          <a:lstStyle/>
          <a:p>
            <a:fld id="{F36DD0FD-55B0-48C4-8AF2-8A69533EDFC3}" type="slidenum">
              <a:rPr lang="en-US" smtClean="0"/>
              <a:pPr/>
              <a:t>29</a:t>
            </a:fld>
            <a:endParaRPr lang="en-US" dirty="0"/>
          </a:p>
        </p:txBody>
      </p:sp>
    </p:spTree>
    <p:extLst>
      <p:ext uri="{BB962C8B-B14F-4D97-AF65-F5344CB8AC3E}">
        <p14:creationId xmlns:p14="http://schemas.microsoft.com/office/powerpoint/2010/main" val="276660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2" name="Title 1">
            <a:extLst>
              <a:ext uri="{FF2B5EF4-FFF2-40B4-BE49-F238E27FC236}">
                <a16:creationId xmlns:a16="http://schemas.microsoft.com/office/drawing/2014/main" xmlns="" id="{CF702098-5FC2-46F9-9DE2-330B5D93358D}"/>
              </a:ext>
            </a:extLst>
          </p:cNvPr>
          <p:cNvSpPr>
            <a:spLocks noGrp="1"/>
          </p:cNvSpPr>
          <p:nvPr>
            <p:ph type="title"/>
          </p:nvPr>
        </p:nvSpPr>
        <p:spPr/>
        <p:txBody>
          <a:bodyPr/>
          <a:lstStyle/>
          <a:p>
            <a:r>
              <a:rPr lang="en-US" dirty="0"/>
              <a:t>Ask Questions!</a:t>
            </a:r>
          </a:p>
        </p:txBody>
      </p:sp>
      <p:graphicFrame>
        <p:nvGraphicFramePr>
          <p:cNvPr id="10" name="Content Placeholder 9">
            <a:extLst>
              <a:ext uri="{FF2B5EF4-FFF2-40B4-BE49-F238E27FC236}">
                <a16:creationId xmlns:a16="http://schemas.microsoft.com/office/drawing/2014/main" xmlns="" id="{668ED69F-BEEC-40AA-A059-998C5FA24330}"/>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xmlns="" id="{435364A6-0C04-4140-A6C8-50CA93C870D3}"/>
              </a:ext>
            </a:extLst>
          </p:cNvPr>
          <p:cNvSpPr>
            <a:spLocks noGrp="1"/>
          </p:cNvSpPr>
          <p:nvPr>
            <p:ph type="sldNum" sz="quarter" idx="12"/>
          </p:nvPr>
        </p:nvSpPr>
        <p:spPr/>
        <p:txBody>
          <a:bodyPr/>
          <a:lstStyle/>
          <a:p>
            <a:fld id="{F36DD0FD-55B0-48C4-8AF2-8A69533EDFC3}" type="slidenum">
              <a:rPr lang="en-US" smtClean="0"/>
              <a:pPr/>
              <a:t>3</a:t>
            </a:fld>
            <a:endParaRPr lang="en-US" dirty="0"/>
          </a:p>
        </p:txBody>
      </p:sp>
      <p:grpSp>
        <p:nvGrpSpPr>
          <p:cNvPr id="8" name="Group 7">
            <a:extLst>
              <a:ext uri="{FF2B5EF4-FFF2-40B4-BE49-F238E27FC236}">
                <a16:creationId xmlns:a16="http://schemas.microsoft.com/office/drawing/2014/main" xmlns="" id="{76AE367E-3026-455E-9F39-7714FC1D2411}"/>
              </a:ext>
            </a:extLst>
          </p:cNvPr>
          <p:cNvGrpSpPr/>
          <p:nvPr/>
        </p:nvGrpSpPr>
        <p:grpSpPr>
          <a:xfrm>
            <a:off x="5105400" y="3460595"/>
            <a:ext cx="3409950" cy="1132395"/>
            <a:chOff x="3909685" y="1373185"/>
            <a:chExt cx="4039363" cy="1509860"/>
          </a:xfrm>
        </p:grpSpPr>
        <p:sp>
          <p:nvSpPr>
            <p:cNvPr id="9" name="Rectangle 8">
              <a:extLst>
                <a:ext uri="{FF2B5EF4-FFF2-40B4-BE49-F238E27FC236}">
                  <a16:creationId xmlns:a16="http://schemas.microsoft.com/office/drawing/2014/main" xmlns="" id="{DED6D291-92EE-4A4F-AD67-0E903EB7189B}"/>
                </a:ext>
              </a:extLst>
            </p:cNvPr>
            <p:cNvSpPr/>
            <p:nvPr/>
          </p:nvSpPr>
          <p:spPr>
            <a:xfrm>
              <a:off x="4315572" y="1603373"/>
              <a:ext cx="3027462" cy="127967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US"/>
            </a:p>
          </p:txBody>
        </p:sp>
        <p:sp>
          <p:nvSpPr>
            <p:cNvPr id="11" name="TextBox 10">
              <a:extLst>
                <a:ext uri="{FF2B5EF4-FFF2-40B4-BE49-F238E27FC236}">
                  <a16:creationId xmlns:a16="http://schemas.microsoft.com/office/drawing/2014/main" xmlns="" id="{6F25CE57-29DF-45F4-9840-6D4969C8505B}"/>
                </a:ext>
              </a:extLst>
            </p:cNvPr>
            <p:cNvSpPr txBox="1"/>
            <p:nvPr/>
          </p:nvSpPr>
          <p:spPr>
            <a:xfrm>
              <a:off x="3909685" y="1373185"/>
              <a:ext cx="4039363" cy="1279672"/>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01574" tIns="101574" rIns="101574" bIns="101574" numCol="1" spcCol="1270" anchor="ctr" anchorCtr="0">
              <a:noAutofit/>
            </a:bodyPr>
            <a:lstStyle/>
            <a:p>
              <a:pPr marL="123825" indent="-123825" defTabSz="566738">
                <a:spcBef>
                  <a:spcPct val="0"/>
                </a:spcBef>
                <a:buFont typeface="Arial" panose="020B0604020202020204" pitchFamily="34" charset="0"/>
                <a:buChar char="•"/>
              </a:pPr>
              <a:r>
                <a:rPr lang="en-US" b="1" dirty="0">
                  <a:solidFill>
                    <a:schemeClr val="tx1"/>
                  </a:solidFill>
                  <a:cs typeface="Arial" panose="020B0604020202020204" pitchFamily="34" charset="0"/>
                </a:rPr>
                <a:t>How much does college cost?</a:t>
              </a:r>
            </a:p>
            <a:p>
              <a:pPr marL="123825" indent="-123825" defTabSz="566738">
                <a:spcBef>
                  <a:spcPct val="0"/>
                </a:spcBef>
                <a:buFont typeface="Arial" panose="020B0604020202020204" pitchFamily="34" charset="0"/>
                <a:buChar char="•"/>
              </a:pPr>
              <a:r>
                <a:rPr lang="en-US" b="1" dirty="0">
                  <a:solidFill>
                    <a:schemeClr val="tx1"/>
                  </a:solidFill>
                  <a:cs typeface="Arial" panose="020B0604020202020204" pitchFamily="34" charset="0"/>
                </a:rPr>
                <a:t>Can I afford it?</a:t>
              </a:r>
            </a:p>
            <a:p>
              <a:pPr marL="123825" indent="-123825" defTabSz="566738">
                <a:spcBef>
                  <a:spcPct val="0"/>
                </a:spcBef>
                <a:buFont typeface="Arial" panose="020B0604020202020204" pitchFamily="34" charset="0"/>
                <a:buChar char="•"/>
              </a:pPr>
              <a:r>
                <a:rPr lang="en-US" b="1" dirty="0">
                  <a:solidFill>
                    <a:schemeClr val="tx1"/>
                  </a:solidFill>
                  <a:cs typeface="Arial" panose="020B0604020202020204" pitchFamily="34" charset="0"/>
                </a:rPr>
                <a:t>What is financial aid?</a:t>
              </a:r>
            </a:p>
            <a:p>
              <a:pPr marL="123825" indent="-123825" defTabSz="566738">
                <a:spcBef>
                  <a:spcPct val="0"/>
                </a:spcBef>
                <a:buFont typeface="Arial" panose="020B0604020202020204" pitchFamily="34" charset="0"/>
                <a:buChar char="•"/>
              </a:pPr>
              <a:r>
                <a:rPr lang="en-US" b="1" dirty="0">
                  <a:solidFill>
                    <a:schemeClr val="tx1"/>
                  </a:solidFill>
                  <a:cs typeface="Arial" panose="020B0604020202020204" pitchFamily="34" charset="0"/>
                </a:rPr>
                <a:t>When and how do I apply?</a:t>
              </a:r>
            </a:p>
          </p:txBody>
        </p:sp>
      </p:grpSp>
    </p:spTree>
    <p:extLst>
      <p:ext uri="{BB962C8B-B14F-4D97-AF65-F5344CB8AC3E}">
        <p14:creationId xmlns:p14="http://schemas.microsoft.com/office/powerpoint/2010/main" val="1747915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97AA5F7-B931-4A6A-8466-2AAAEFB88030}"/>
              </a:ext>
            </a:extLst>
          </p:cNvPr>
          <p:cNvSpPr>
            <a:spLocks noGrp="1"/>
          </p:cNvSpPr>
          <p:nvPr>
            <p:ph type="title"/>
          </p:nvPr>
        </p:nvSpPr>
        <p:spPr/>
        <p:txBody>
          <a:bodyPr/>
          <a:lstStyle/>
          <a:p>
            <a:r>
              <a:rPr lang="en-US" dirty="0"/>
              <a:t>What sections should I complete?</a:t>
            </a:r>
          </a:p>
        </p:txBody>
      </p:sp>
      <p:sp>
        <p:nvSpPr>
          <p:cNvPr id="5" name="Content Placeholder 4">
            <a:extLst>
              <a:ext uri="{FF2B5EF4-FFF2-40B4-BE49-F238E27FC236}">
                <a16:creationId xmlns:a16="http://schemas.microsoft.com/office/drawing/2014/main" xmlns="" id="{BF6648D0-8D3F-4F35-8FEC-8D66586706E5}"/>
              </a:ext>
            </a:extLst>
          </p:cNvPr>
          <p:cNvSpPr>
            <a:spLocks noGrp="1"/>
          </p:cNvSpPr>
          <p:nvPr>
            <p:ph idx="1"/>
          </p:nvPr>
        </p:nvSpPr>
        <p:spPr/>
        <p:txBody>
          <a:bodyPr/>
          <a:lstStyle/>
          <a:p>
            <a:r>
              <a:rPr lang="en-US" dirty="0"/>
              <a:t>Students and parents must login with their own Federal Student Aid (FSA) ID</a:t>
            </a:r>
          </a:p>
          <a:p>
            <a:r>
              <a:rPr lang="en-US" dirty="0"/>
              <a:t>Students can only complete the student section</a:t>
            </a:r>
          </a:p>
          <a:p>
            <a:r>
              <a:rPr lang="en-US" dirty="0"/>
              <a:t>Parents can only complete the parent section</a:t>
            </a:r>
          </a:p>
          <a:p>
            <a:r>
              <a:rPr lang="en-US" dirty="0"/>
              <a:t>Students will submit their parent’s name, SSN, date of birth, and email (must match parent’s FSA ID) to notify them to complete the parental section </a:t>
            </a:r>
          </a:p>
          <a:p>
            <a:r>
              <a:rPr lang="en-US" dirty="0"/>
              <a:t>Dependent students will not see a submit button until the parent section is complete</a:t>
            </a:r>
          </a:p>
        </p:txBody>
      </p:sp>
      <p:sp>
        <p:nvSpPr>
          <p:cNvPr id="2" name="Slide Number Placeholder 1">
            <a:extLst>
              <a:ext uri="{FF2B5EF4-FFF2-40B4-BE49-F238E27FC236}">
                <a16:creationId xmlns:a16="http://schemas.microsoft.com/office/drawing/2014/main" xmlns="" id="{91774DDC-D8F4-4C04-B2B8-04910E37FFDC}"/>
              </a:ext>
            </a:extLst>
          </p:cNvPr>
          <p:cNvSpPr>
            <a:spLocks noGrp="1"/>
          </p:cNvSpPr>
          <p:nvPr>
            <p:ph type="sldNum" sz="quarter" idx="12"/>
          </p:nvPr>
        </p:nvSpPr>
        <p:spPr/>
        <p:txBody>
          <a:bodyPr/>
          <a:lstStyle/>
          <a:p>
            <a:fld id="{F36DD0FD-55B0-48C4-8AF2-8A69533EDFC3}" type="slidenum">
              <a:rPr lang="en-US"/>
              <a:pPr/>
              <a:t>30</a:t>
            </a:fld>
            <a:endParaRPr lang="en-US" dirty="0"/>
          </a:p>
        </p:txBody>
      </p:sp>
    </p:spTree>
    <p:extLst>
      <p:ext uri="{BB962C8B-B14F-4D97-AF65-F5344CB8AC3E}">
        <p14:creationId xmlns:p14="http://schemas.microsoft.com/office/powerpoint/2010/main" val="706404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4746B7-127A-47EC-9C5E-92DE49403C26}"/>
              </a:ext>
            </a:extLst>
          </p:cNvPr>
          <p:cNvSpPr>
            <a:spLocks noGrp="1"/>
          </p:cNvSpPr>
          <p:nvPr>
            <p:ph type="title"/>
          </p:nvPr>
        </p:nvSpPr>
        <p:spPr/>
        <p:txBody>
          <a:bodyPr/>
          <a:lstStyle/>
          <a:p>
            <a:r>
              <a:rPr lang="en-US" dirty="0"/>
              <a:t>How do I report my tax return information?</a:t>
            </a:r>
          </a:p>
        </p:txBody>
      </p:sp>
      <p:sp>
        <p:nvSpPr>
          <p:cNvPr id="3" name="Content Placeholder 2">
            <a:extLst>
              <a:ext uri="{FF2B5EF4-FFF2-40B4-BE49-F238E27FC236}">
                <a16:creationId xmlns:a16="http://schemas.microsoft.com/office/drawing/2014/main" xmlns="" id="{97EF4F51-1AAB-4618-8311-461B50A74CBB}"/>
              </a:ext>
            </a:extLst>
          </p:cNvPr>
          <p:cNvSpPr>
            <a:spLocks noGrp="1"/>
          </p:cNvSpPr>
          <p:nvPr>
            <p:ph idx="1"/>
          </p:nvPr>
        </p:nvSpPr>
        <p:spPr/>
        <p:txBody>
          <a:bodyPr/>
          <a:lstStyle/>
          <a:p>
            <a:r>
              <a:rPr lang="en-US" b="1" u="sng" dirty="0"/>
              <a:t>Everyone</a:t>
            </a:r>
            <a:r>
              <a:rPr lang="en-US" dirty="0"/>
              <a:t> must provide authorization for their tax information to be shared by the Internal Revenue Service (IRS) with FSA </a:t>
            </a:r>
          </a:p>
          <a:p>
            <a:r>
              <a:rPr lang="en-US" dirty="0"/>
              <a:t>If no authorization is provided, the student will not be eligible for federal aid, until authorization is given</a:t>
            </a:r>
          </a:p>
          <a:p>
            <a:r>
              <a:rPr lang="en-US" dirty="0"/>
              <a:t>This does not apply to the Alternative App</a:t>
            </a:r>
          </a:p>
        </p:txBody>
      </p:sp>
      <p:sp>
        <p:nvSpPr>
          <p:cNvPr id="4" name="Slide Number Placeholder 3">
            <a:extLst>
              <a:ext uri="{FF2B5EF4-FFF2-40B4-BE49-F238E27FC236}">
                <a16:creationId xmlns:a16="http://schemas.microsoft.com/office/drawing/2014/main" xmlns="" id="{3892C5DE-DC20-4898-9C5D-71C1CAA56464}"/>
              </a:ext>
            </a:extLst>
          </p:cNvPr>
          <p:cNvSpPr>
            <a:spLocks noGrp="1"/>
          </p:cNvSpPr>
          <p:nvPr>
            <p:ph type="sldNum" sz="quarter" idx="12"/>
          </p:nvPr>
        </p:nvSpPr>
        <p:spPr/>
        <p:txBody>
          <a:bodyPr/>
          <a:lstStyle/>
          <a:p>
            <a:fld id="{F36DD0FD-55B0-48C4-8AF2-8A69533EDFC3}" type="slidenum">
              <a:rPr lang="en-US" smtClean="0"/>
              <a:pPr/>
              <a:t>31</a:t>
            </a:fld>
            <a:endParaRPr lang="en-US" dirty="0"/>
          </a:p>
        </p:txBody>
      </p:sp>
    </p:spTree>
    <p:extLst>
      <p:ext uri="{BB962C8B-B14F-4D97-AF65-F5344CB8AC3E}">
        <p14:creationId xmlns:p14="http://schemas.microsoft.com/office/powerpoint/2010/main" val="3792827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D311F-B619-485D-AC21-0D9F1BB6D938}"/>
              </a:ext>
            </a:extLst>
          </p:cNvPr>
          <p:cNvSpPr>
            <a:spLocks noGrp="1"/>
          </p:cNvSpPr>
          <p:nvPr>
            <p:ph type="title"/>
          </p:nvPr>
        </p:nvSpPr>
        <p:spPr/>
        <p:txBody>
          <a:bodyPr/>
          <a:lstStyle/>
          <a:p>
            <a:r>
              <a:rPr lang="en-US" dirty="0"/>
              <a:t>How do I sign my online application?</a:t>
            </a:r>
          </a:p>
        </p:txBody>
      </p:sp>
      <p:sp>
        <p:nvSpPr>
          <p:cNvPr id="3" name="Content Placeholder 2">
            <a:extLst>
              <a:ext uri="{FF2B5EF4-FFF2-40B4-BE49-F238E27FC236}">
                <a16:creationId xmlns:a16="http://schemas.microsoft.com/office/drawing/2014/main" xmlns="" id="{F2025723-D99A-4763-A1F7-9CC1A8C6C3FE}"/>
              </a:ext>
            </a:extLst>
          </p:cNvPr>
          <p:cNvSpPr>
            <a:spLocks noGrp="1"/>
          </p:cNvSpPr>
          <p:nvPr>
            <p:ph idx="1"/>
          </p:nvPr>
        </p:nvSpPr>
        <p:spPr/>
        <p:txBody>
          <a:bodyPr>
            <a:normAutofit/>
          </a:bodyPr>
          <a:lstStyle/>
          <a:p>
            <a:pPr marL="0" indent="0">
              <a:buNone/>
            </a:pPr>
            <a:r>
              <a:rPr lang="en-US" sz="2400" b="1" u="sng" dirty="0"/>
              <a:t>FAFSA</a:t>
            </a:r>
          </a:p>
          <a:p>
            <a:r>
              <a:rPr lang="en-US" sz="2400" dirty="0"/>
              <a:t>Student must have an FSA ID</a:t>
            </a:r>
          </a:p>
          <a:p>
            <a:r>
              <a:rPr lang="en-US" sz="2400" dirty="0"/>
              <a:t>Parent must have an FSA ID</a:t>
            </a:r>
          </a:p>
          <a:p>
            <a:r>
              <a:rPr lang="en-US" sz="2400" dirty="0"/>
              <a:t>FSA IDs must be created and verified before starting a FAFSA</a:t>
            </a:r>
          </a:p>
          <a:p>
            <a:pPr marL="0" indent="0">
              <a:buNone/>
            </a:pPr>
            <a:endParaRPr lang="en-US" sz="2400" b="1" u="sng" dirty="0"/>
          </a:p>
          <a:p>
            <a:pPr marL="0" indent="0">
              <a:buNone/>
            </a:pPr>
            <a:r>
              <a:rPr lang="en-US" sz="2400" b="1" u="sng" dirty="0"/>
              <a:t>Alternative App</a:t>
            </a:r>
          </a:p>
          <a:p>
            <a:r>
              <a:rPr lang="en-US" sz="2400" dirty="0"/>
              <a:t>Student must have a Personal Identification Number (PIN)</a:t>
            </a:r>
          </a:p>
          <a:p>
            <a:r>
              <a:rPr lang="en-US" sz="2400" dirty="0"/>
              <a:t>Parent must have a PIN</a:t>
            </a:r>
          </a:p>
          <a:p>
            <a:r>
              <a:rPr lang="en-US" sz="2400" dirty="0"/>
              <a:t>Students and parents must each provide their own email address and ISAC will send a PIN there</a:t>
            </a:r>
          </a:p>
          <a:p>
            <a:endParaRPr lang="en-US" sz="2400" dirty="0"/>
          </a:p>
        </p:txBody>
      </p:sp>
      <p:sp>
        <p:nvSpPr>
          <p:cNvPr id="4" name="Slide Number Placeholder 3">
            <a:extLst>
              <a:ext uri="{FF2B5EF4-FFF2-40B4-BE49-F238E27FC236}">
                <a16:creationId xmlns:a16="http://schemas.microsoft.com/office/drawing/2014/main" xmlns="" id="{A3464AF4-5487-4D8F-9C1F-7CF259AD8AC0}"/>
              </a:ext>
            </a:extLst>
          </p:cNvPr>
          <p:cNvSpPr>
            <a:spLocks noGrp="1"/>
          </p:cNvSpPr>
          <p:nvPr>
            <p:ph type="sldNum" sz="quarter" idx="12"/>
          </p:nvPr>
        </p:nvSpPr>
        <p:spPr/>
        <p:txBody>
          <a:bodyPr/>
          <a:lstStyle/>
          <a:p>
            <a:fld id="{F36DD0FD-55B0-48C4-8AF2-8A69533EDFC3}" type="slidenum">
              <a:rPr lang="en-US"/>
              <a:pPr/>
              <a:t>32</a:t>
            </a:fld>
            <a:endParaRPr lang="en-US" dirty="0"/>
          </a:p>
        </p:txBody>
      </p:sp>
    </p:spTree>
    <p:extLst>
      <p:ext uri="{BB962C8B-B14F-4D97-AF65-F5344CB8AC3E}">
        <p14:creationId xmlns:p14="http://schemas.microsoft.com/office/powerpoint/2010/main" val="1066097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12" name="Title 1"/>
          <p:cNvSpPr>
            <a:spLocks noGrp="1"/>
          </p:cNvSpPr>
          <p:nvPr>
            <p:ph type="title"/>
          </p:nvPr>
        </p:nvSpPr>
        <p:spPr/>
        <p:txBody>
          <a:bodyPr/>
          <a:lstStyle/>
          <a:p>
            <a:r>
              <a:rPr lang="en-US" dirty="0"/>
              <a:t>Student Aid Index (SAI)</a:t>
            </a:r>
          </a:p>
        </p:txBody>
      </p:sp>
      <p:graphicFrame>
        <p:nvGraphicFramePr>
          <p:cNvPr id="9" name="Content Placeholder 3">
            <a:extLst>
              <a:ext uri="{FF2B5EF4-FFF2-40B4-BE49-F238E27FC236}">
                <a16:creationId xmlns:a16="http://schemas.microsoft.com/office/drawing/2014/main" xmlns="" id="{53E2F9B9-DE81-4078-AAA6-4CB0C53D5B34}"/>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xmlns="" id="{85E9A161-56CB-4D43-8322-B78D505D1DB7}"/>
              </a:ext>
            </a:extLst>
          </p:cNvPr>
          <p:cNvSpPr>
            <a:spLocks noGrp="1"/>
          </p:cNvSpPr>
          <p:nvPr>
            <p:ph type="sldNum" sz="quarter" idx="12"/>
          </p:nvPr>
        </p:nvSpPr>
        <p:spPr/>
        <p:txBody>
          <a:bodyPr/>
          <a:lstStyle/>
          <a:p>
            <a:fld id="{F36DD0FD-55B0-48C4-8AF2-8A69533EDFC3}" type="slidenum">
              <a:rPr lang="en-US" smtClean="0"/>
              <a:pPr/>
              <a:t>33</a:t>
            </a:fld>
            <a:endParaRPr lang="en-US" dirty="0"/>
          </a:p>
        </p:txBody>
      </p:sp>
    </p:spTree>
    <p:extLst>
      <p:ext uri="{BB962C8B-B14F-4D97-AF65-F5344CB8AC3E}">
        <p14:creationId xmlns:p14="http://schemas.microsoft.com/office/powerpoint/2010/main" val="1330746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BC002E-67D5-426E-86EF-B660DE172792}"/>
              </a:ext>
            </a:extLst>
          </p:cNvPr>
          <p:cNvSpPr>
            <a:spLocks noGrp="1"/>
          </p:cNvSpPr>
          <p:nvPr>
            <p:ph type="title"/>
          </p:nvPr>
        </p:nvSpPr>
        <p:spPr/>
        <p:txBody>
          <a:bodyPr/>
          <a:lstStyle/>
          <a:p>
            <a:r>
              <a:rPr lang="en-US" dirty="0"/>
              <a:t>What happens if I am selected for verification?</a:t>
            </a:r>
          </a:p>
        </p:txBody>
      </p:sp>
      <p:sp>
        <p:nvSpPr>
          <p:cNvPr id="3" name="Content Placeholder 2">
            <a:extLst>
              <a:ext uri="{FF2B5EF4-FFF2-40B4-BE49-F238E27FC236}">
                <a16:creationId xmlns:a16="http://schemas.microsoft.com/office/drawing/2014/main" xmlns="" id="{F8D0D62F-6469-47D2-8FDD-590546D4D2EF}"/>
              </a:ext>
            </a:extLst>
          </p:cNvPr>
          <p:cNvSpPr>
            <a:spLocks noGrp="1"/>
          </p:cNvSpPr>
          <p:nvPr>
            <p:ph idx="1"/>
          </p:nvPr>
        </p:nvSpPr>
        <p:spPr/>
        <p:txBody>
          <a:bodyPr/>
          <a:lstStyle/>
          <a:p>
            <a:r>
              <a:rPr lang="en-US" dirty="0"/>
              <a:t>Do not be alarmed! </a:t>
            </a:r>
          </a:p>
          <a:p>
            <a:r>
              <a:rPr lang="en-US" dirty="0"/>
              <a:t>This is a common process used by schools to confirm the data on your application is accurate</a:t>
            </a:r>
          </a:p>
          <a:p>
            <a:r>
              <a:rPr lang="en-US" dirty="0"/>
              <a:t>If you are selected for verification, you may be asked to submit additional documentation </a:t>
            </a:r>
          </a:p>
          <a:p>
            <a:r>
              <a:rPr lang="en-US" dirty="0"/>
              <a:t>Provide only the information requested </a:t>
            </a:r>
          </a:p>
          <a:p>
            <a:r>
              <a:rPr lang="en-US" dirty="0"/>
              <a:t>Submit all documents on time!</a:t>
            </a:r>
          </a:p>
        </p:txBody>
      </p:sp>
      <p:sp>
        <p:nvSpPr>
          <p:cNvPr id="4" name="Slide Number Placeholder 3">
            <a:extLst>
              <a:ext uri="{FF2B5EF4-FFF2-40B4-BE49-F238E27FC236}">
                <a16:creationId xmlns:a16="http://schemas.microsoft.com/office/drawing/2014/main" xmlns="" id="{3447D5A1-8A71-4CE3-99CC-13BFBA221493}"/>
              </a:ext>
            </a:extLst>
          </p:cNvPr>
          <p:cNvSpPr>
            <a:spLocks noGrp="1"/>
          </p:cNvSpPr>
          <p:nvPr>
            <p:ph type="sldNum" sz="quarter" idx="12"/>
          </p:nvPr>
        </p:nvSpPr>
        <p:spPr/>
        <p:txBody>
          <a:bodyPr/>
          <a:lstStyle/>
          <a:p>
            <a:fld id="{F36DD0FD-55B0-48C4-8AF2-8A69533EDFC3}" type="slidenum">
              <a:rPr lang="en-US"/>
              <a:pPr/>
              <a:t>34</a:t>
            </a:fld>
            <a:endParaRPr lang="en-US" dirty="0"/>
          </a:p>
        </p:txBody>
      </p:sp>
    </p:spTree>
    <p:extLst>
      <p:ext uri="{BB962C8B-B14F-4D97-AF65-F5344CB8AC3E}">
        <p14:creationId xmlns:p14="http://schemas.microsoft.com/office/powerpoint/2010/main" val="97077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does college cost?</a:t>
            </a:r>
          </a:p>
        </p:txBody>
      </p:sp>
      <p:sp>
        <p:nvSpPr>
          <p:cNvPr id="6" name="Content Placeholder 5">
            <a:extLst>
              <a:ext uri="{FF2B5EF4-FFF2-40B4-BE49-F238E27FC236}">
                <a16:creationId xmlns:a16="http://schemas.microsoft.com/office/drawing/2014/main" xmlns="" id="{7A03F136-9C5F-485E-9C90-29910660381C}"/>
              </a:ext>
            </a:extLst>
          </p:cNvPr>
          <p:cNvSpPr>
            <a:spLocks noGrp="1"/>
          </p:cNvSpPr>
          <p:nvPr>
            <p:ph idx="1"/>
          </p:nvPr>
        </p:nvSpPr>
        <p:spPr>
          <a:xfrm>
            <a:off x="628650" y="1825625"/>
            <a:ext cx="7886700" cy="1199616"/>
          </a:xfrm>
        </p:spPr>
        <p:txBody>
          <a:bodyPr>
            <a:normAutofit/>
          </a:bodyPr>
          <a:lstStyle/>
          <a:p>
            <a:r>
              <a:rPr lang="en-US" sz="2000" dirty="0"/>
              <a:t>Colleges create a budget to show the total cost for the school year, known as the cost of attendance</a:t>
            </a:r>
          </a:p>
          <a:p>
            <a:pPr lvl="1"/>
            <a:r>
              <a:rPr lang="en-US" sz="1600" b="1" dirty="0"/>
              <a:t>Direct expenses </a:t>
            </a:r>
            <a:r>
              <a:rPr lang="en-US" sz="1600" dirty="0"/>
              <a:t>are those paid directly to the institution</a:t>
            </a:r>
          </a:p>
          <a:p>
            <a:pPr lvl="1"/>
            <a:r>
              <a:rPr lang="en-US" sz="1600" b="1" dirty="0"/>
              <a:t>Indirect expenses </a:t>
            </a:r>
            <a:r>
              <a:rPr lang="en-US" sz="1600" dirty="0"/>
              <a:t>are not always paid directly to the institution</a:t>
            </a:r>
          </a:p>
          <a:p>
            <a:endParaRPr lang="en-US" sz="2000" dirty="0"/>
          </a:p>
        </p:txBody>
      </p:sp>
      <p:sp>
        <p:nvSpPr>
          <p:cNvPr id="3" name="Slide Number Placeholder 2">
            <a:extLst>
              <a:ext uri="{FF2B5EF4-FFF2-40B4-BE49-F238E27FC236}">
                <a16:creationId xmlns:a16="http://schemas.microsoft.com/office/drawing/2014/main" xmlns="" id="{45E9792E-134D-47E3-AA85-31B576231CE7}"/>
              </a:ext>
            </a:extLst>
          </p:cNvPr>
          <p:cNvSpPr>
            <a:spLocks noGrp="1"/>
          </p:cNvSpPr>
          <p:nvPr>
            <p:ph type="sldNum" sz="quarter" idx="12"/>
          </p:nvPr>
        </p:nvSpPr>
        <p:spPr/>
        <p:txBody>
          <a:bodyPr/>
          <a:lstStyle/>
          <a:p>
            <a:fld id="{F36DD0FD-55B0-48C4-8AF2-8A69533EDFC3}" type="slidenum">
              <a:rPr lang="en-US" smtClean="0"/>
              <a:pPr/>
              <a:t>35</a:t>
            </a:fld>
            <a:endParaRPr lang="en-US" dirty="0"/>
          </a:p>
        </p:txBody>
      </p:sp>
      <p:graphicFrame>
        <p:nvGraphicFramePr>
          <p:cNvPr id="9" name="Content Placeholder 30">
            <a:extLst>
              <a:ext uri="{FF2B5EF4-FFF2-40B4-BE49-F238E27FC236}">
                <a16:creationId xmlns:a16="http://schemas.microsoft.com/office/drawing/2014/main" xmlns="" id="{BFA8FF42-7A2F-48B0-B8C0-606BCDF1274D}"/>
              </a:ext>
            </a:extLst>
          </p:cNvPr>
          <p:cNvGraphicFramePr>
            <a:graphicFrameLocks/>
          </p:cNvGraphicFramePr>
          <p:nvPr>
            <p:extLst>
              <p:ext uri="{D42A27DB-BD31-4B8C-83A1-F6EECF244321}">
                <p14:modId xmlns:p14="http://schemas.microsoft.com/office/powerpoint/2010/main" val="1763493956"/>
              </p:ext>
            </p:extLst>
          </p:nvPr>
        </p:nvGraphicFramePr>
        <p:xfrm>
          <a:off x="628650" y="3025240"/>
          <a:ext cx="7886700" cy="3073643"/>
        </p:xfrm>
        <a:graphic>
          <a:graphicData uri="http://schemas.openxmlformats.org/drawingml/2006/table">
            <a:tbl>
              <a:tblPr lastRow="1" lastCol="1" bandRow="1">
                <a:tableStyleId>{5C22544A-7EE6-4342-B048-85BDC9FD1C3A}</a:tableStyleId>
              </a:tblPr>
              <a:tblGrid>
                <a:gridCol w="5483133">
                  <a:extLst>
                    <a:ext uri="{9D8B030D-6E8A-4147-A177-3AD203B41FA5}">
                      <a16:colId xmlns:a16="http://schemas.microsoft.com/office/drawing/2014/main" xmlns="" val="20000"/>
                    </a:ext>
                  </a:extLst>
                </a:gridCol>
                <a:gridCol w="2403567">
                  <a:extLst>
                    <a:ext uri="{9D8B030D-6E8A-4147-A177-3AD203B41FA5}">
                      <a16:colId xmlns:a16="http://schemas.microsoft.com/office/drawing/2014/main" xmlns="" val="20001"/>
                    </a:ext>
                  </a:extLst>
                </a:gridCol>
              </a:tblGrid>
              <a:tr h="442898">
                <a:tc>
                  <a:txBody>
                    <a:bodyPr/>
                    <a:lstStyle/>
                    <a:p>
                      <a:r>
                        <a:rPr lang="en-US" sz="2400" dirty="0">
                          <a:solidFill>
                            <a:schemeClr val="tx1"/>
                          </a:solidFill>
                        </a:rPr>
                        <a:t>Tuition &amp; Fees</a:t>
                      </a:r>
                    </a:p>
                  </a:txBody>
                  <a:tcPr marL="71005" marR="71005" marT="34290" marB="34290" anchor="ctr"/>
                </a:tc>
                <a:tc>
                  <a:txBody>
                    <a:bodyPr/>
                    <a:lstStyle/>
                    <a:p>
                      <a:pPr algn="l"/>
                      <a:r>
                        <a:rPr lang="en-US" sz="2400" b="0" i="1" dirty="0">
                          <a:solidFill>
                            <a:schemeClr val="bg1"/>
                          </a:solidFill>
                        </a:rPr>
                        <a:t>Direct</a:t>
                      </a:r>
                    </a:p>
                  </a:txBody>
                  <a:tcPr marL="71005" marR="71005" marT="34290" marB="34290" anchor="ctr"/>
                </a:tc>
                <a:extLst>
                  <a:ext uri="{0D108BD9-81ED-4DB2-BD59-A6C34878D82A}">
                    <a16:rowId xmlns:a16="http://schemas.microsoft.com/office/drawing/2014/main" xmlns="" val="10000"/>
                  </a:ext>
                </a:extLst>
              </a:tr>
              <a:tr h="442898">
                <a:tc>
                  <a:txBody>
                    <a:bodyPr/>
                    <a:lstStyle/>
                    <a:p>
                      <a:r>
                        <a:rPr lang="en-US" sz="2400" b="1" dirty="0">
                          <a:solidFill>
                            <a:schemeClr val="tx1"/>
                          </a:solidFill>
                        </a:rPr>
                        <a:t>+</a:t>
                      </a:r>
                      <a:r>
                        <a:rPr lang="en-US" sz="2400" dirty="0">
                          <a:solidFill>
                            <a:schemeClr val="tx1"/>
                          </a:solidFill>
                        </a:rPr>
                        <a:t> Living Expenses (Food &amp; Housing)</a:t>
                      </a:r>
                    </a:p>
                  </a:txBody>
                  <a:tcPr marL="71005" marR="71005" marT="34290" marB="34290" anchor="ctr"/>
                </a:tc>
                <a:tc>
                  <a:txBody>
                    <a:bodyPr/>
                    <a:lstStyle/>
                    <a:p>
                      <a:pPr algn="l"/>
                      <a:r>
                        <a:rPr lang="en-US" sz="2400" b="0" i="1" dirty="0">
                          <a:solidFill>
                            <a:schemeClr val="bg1"/>
                          </a:solidFill>
                        </a:rPr>
                        <a:t>Direct</a:t>
                      </a:r>
                      <a:r>
                        <a:rPr lang="en-US" sz="2400" b="0" i="1" baseline="0" dirty="0">
                          <a:solidFill>
                            <a:schemeClr val="bg1"/>
                          </a:solidFill>
                        </a:rPr>
                        <a:t> or indirect</a:t>
                      </a:r>
                      <a:endParaRPr lang="en-US" sz="2400" b="0" i="1" dirty="0">
                        <a:solidFill>
                          <a:schemeClr val="bg1"/>
                        </a:solidFill>
                      </a:endParaRPr>
                    </a:p>
                  </a:txBody>
                  <a:tcPr marL="71005" marR="71005" marT="34290" marB="34290" anchor="ctr"/>
                </a:tc>
                <a:extLst>
                  <a:ext uri="{0D108BD9-81ED-4DB2-BD59-A6C34878D82A}">
                    <a16:rowId xmlns:a16="http://schemas.microsoft.com/office/drawing/2014/main" xmlns="" val="10001"/>
                  </a:ext>
                </a:extLst>
              </a:tr>
              <a:tr h="79721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a:t>
                      </a:r>
                      <a:r>
                        <a:rPr lang="en-US" sz="2400" dirty="0">
                          <a:solidFill>
                            <a:schemeClr val="tx1"/>
                          </a:solidFill>
                        </a:rPr>
                        <a:t> Books, Course Materials,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Supplies, and Equipment</a:t>
                      </a:r>
                    </a:p>
                  </a:txBody>
                  <a:tcPr marL="71005" marR="71005" marT="34290" marB="34290" anchor="ctr"/>
                </a:tc>
                <a:tc rowSpan="3">
                  <a:txBody>
                    <a:bodyPr/>
                    <a:lstStyle/>
                    <a:p>
                      <a:pPr algn="l"/>
                      <a:r>
                        <a:rPr lang="en-US" sz="2400" b="0" i="1" dirty="0">
                          <a:solidFill>
                            <a:schemeClr val="bg1"/>
                          </a:solidFill>
                        </a:rPr>
                        <a:t>Indirect</a:t>
                      </a:r>
                    </a:p>
                  </a:txBody>
                  <a:tcPr marL="71005" marR="71005" marT="34290" marB="34290"/>
                </a:tc>
                <a:extLst>
                  <a:ext uri="{0D108BD9-81ED-4DB2-BD59-A6C34878D82A}">
                    <a16:rowId xmlns:a16="http://schemas.microsoft.com/office/drawing/2014/main" xmlns="" val="10002"/>
                  </a:ext>
                </a:extLst>
              </a:tr>
              <a:tr h="442898">
                <a:tc>
                  <a:txBody>
                    <a:bodyPr/>
                    <a:lstStyle/>
                    <a:p>
                      <a:r>
                        <a:rPr lang="en-US" sz="2400" b="1" dirty="0">
                          <a:solidFill>
                            <a:schemeClr val="tx1"/>
                          </a:solidFill>
                        </a:rPr>
                        <a:t>+</a:t>
                      </a:r>
                      <a:r>
                        <a:rPr lang="en-US" sz="2400" dirty="0">
                          <a:solidFill>
                            <a:schemeClr val="tx1"/>
                          </a:solidFill>
                        </a:rPr>
                        <a:t> Transportation</a:t>
                      </a:r>
                    </a:p>
                  </a:txBody>
                  <a:tcPr marL="71005" marR="71005" marT="34290" marB="34290" anchor="ctr"/>
                </a:tc>
                <a:tc vMerge="1">
                  <a:txBody>
                    <a:bodyPr/>
                    <a:lstStyle/>
                    <a:p>
                      <a:endParaRPr lang="en-US" sz="2200"/>
                    </a:p>
                  </a:txBody>
                  <a:tcPr>
                    <a:lnL w="12700" cap="flat" cmpd="sng" algn="ctr">
                      <a:solidFill>
                        <a:srgbClr val="0F6FC6"/>
                      </a:solidFill>
                      <a:prstDash val="solid"/>
                      <a:round/>
                      <a:headEnd type="none" w="med" len="med"/>
                      <a:tailEnd type="none" w="med" len="med"/>
                    </a:lnL>
                    <a:lnT w="12700" cap="flat" cmpd="sng" algn="ctr">
                      <a:solidFill>
                        <a:srgbClr val="0F6FC6"/>
                      </a:solidFill>
                      <a:prstDash val="solid"/>
                      <a:round/>
                      <a:headEnd type="none" w="med" len="med"/>
                      <a:tailEnd type="none" w="med" len="med"/>
                    </a:lnT>
                  </a:tcPr>
                </a:tc>
                <a:extLst>
                  <a:ext uri="{0D108BD9-81ED-4DB2-BD59-A6C34878D82A}">
                    <a16:rowId xmlns:a16="http://schemas.microsoft.com/office/drawing/2014/main" xmlns="" val="10003"/>
                  </a:ext>
                </a:extLst>
              </a:tr>
              <a:tr h="442898">
                <a:tc>
                  <a:txBody>
                    <a:bodyPr/>
                    <a:lstStyle/>
                    <a:p>
                      <a:r>
                        <a:rPr lang="en-US" sz="2400" b="1" dirty="0">
                          <a:solidFill>
                            <a:schemeClr val="tx1"/>
                          </a:solidFill>
                        </a:rPr>
                        <a:t>+</a:t>
                      </a:r>
                      <a:r>
                        <a:rPr lang="en-US" sz="2400" dirty="0">
                          <a:solidFill>
                            <a:schemeClr val="tx1"/>
                          </a:solidFill>
                        </a:rPr>
                        <a:t> Miscellaneous Expenses</a:t>
                      </a:r>
                    </a:p>
                  </a:txBody>
                  <a:tcPr marL="71005" marR="71005" marT="34290" marB="34290" anchor="ctr"/>
                </a:tc>
                <a:tc vMerge="1">
                  <a:txBody>
                    <a:bodyPr/>
                    <a:lstStyle/>
                    <a:p>
                      <a:endParaRPr lang="en-US" sz="2200"/>
                    </a:p>
                  </a:txBody>
                  <a:tcPr>
                    <a:lnL w="12700" cap="flat" cmpd="sng" algn="ctr">
                      <a:solidFill>
                        <a:srgbClr val="0F6FC6"/>
                      </a:solidFill>
                      <a:prstDash val="solid"/>
                      <a:round/>
                      <a:headEnd type="none" w="med" len="med"/>
                      <a:tailEnd type="none" w="med" len="med"/>
                    </a:lnL>
                  </a:tcPr>
                </a:tc>
                <a:extLst>
                  <a:ext uri="{0D108BD9-81ED-4DB2-BD59-A6C34878D82A}">
                    <a16:rowId xmlns:a16="http://schemas.microsoft.com/office/drawing/2014/main" xmlns="" val="10004"/>
                  </a:ext>
                </a:extLst>
              </a:tr>
              <a:tr h="501951">
                <a:tc gridSpan="2">
                  <a:txBody>
                    <a:bodyPr/>
                    <a:lstStyle/>
                    <a:p>
                      <a:r>
                        <a:rPr lang="en-US" sz="2800" dirty="0">
                          <a:solidFill>
                            <a:schemeClr val="bg1"/>
                          </a:solidFill>
                        </a:rPr>
                        <a:t>= Cost of Attendance (COA)</a:t>
                      </a:r>
                    </a:p>
                  </a:txBody>
                  <a:tcPr marL="71005" marR="71005" marT="34290" marB="34290" anchor="ctr"/>
                </a:tc>
                <a:tc hMerge="1">
                  <a:txBody>
                    <a:bodyPr/>
                    <a:lstStyle/>
                    <a:p>
                      <a:endParaRPr lang="en-US" sz="2800">
                        <a:solidFill>
                          <a:schemeClr val="bg1"/>
                        </a:solidFill>
                      </a:endParaRPr>
                    </a:p>
                  </a:txBody>
                  <a:tcPr marL="94673" marR="94673">
                    <a:lnT w="12700" cap="flat" cmpd="sng" algn="ctr">
                      <a:solidFill>
                        <a:srgbClr val="0F6FC6"/>
                      </a:solid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sp>
        <p:nvSpPr>
          <p:cNvPr id="13" name="Right Brace 12">
            <a:extLst>
              <a:ext uri="{FF2B5EF4-FFF2-40B4-BE49-F238E27FC236}">
                <a16:creationId xmlns:a16="http://schemas.microsoft.com/office/drawing/2014/main" xmlns="" id="{C540CCE9-CB21-4509-B07F-7547CFA37CC9}"/>
              </a:ext>
            </a:extLst>
          </p:cNvPr>
          <p:cNvSpPr/>
          <p:nvPr/>
        </p:nvSpPr>
        <p:spPr>
          <a:xfrm>
            <a:off x="5660981" y="3122418"/>
            <a:ext cx="157162" cy="26294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8" name="Right Brace 7">
            <a:extLst>
              <a:ext uri="{FF2B5EF4-FFF2-40B4-BE49-F238E27FC236}">
                <a16:creationId xmlns:a16="http://schemas.microsoft.com/office/drawing/2014/main" xmlns="" id="{35906B74-034C-F378-9659-0374AF9A5E9C}"/>
              </a:ext>
            </a:extLst>
          </p:cNvPr>
          <p:cNvSpPr/>
          <p:nvPr/>
        </p:nvSpPr>
        <p:spPr>
          <a:xfrm>
            <a:off x="5651488" y="3556807"/>
            <a:ext cx="157162" cy="262943"/>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0" name="Right Brace 9">
            <a:extLst>
              <a:ext uri="{FF2B5EF4-FFF2-40B4-BE49-F238E27FC236}">
                <a16:creationId xmlns:a16="http://schemas.microsoft.com/office/drawing/2014/main" xmlns="" id="{AF9DDE83-CE2C-55E5-3C48-184D10235E94}"/>
              </a:ext>
            </a:extLst>
          </p:cNvPr>
          <p:cNvSpPr/>
          <p:nvPr/>
        </p:nvSpPr>
        <p:spPr>
          <a:xfrm>
            <a:off x="5660981" y="3991196"/>
            <a:ext cx="147669" cy="141900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Tree>
    <p:extLst>
      <p:ext uri="{BB962C8B-B14F-4D97-AF65-F5344CB8AC3E}">
        <p14:creationId xmlns:p14="http://schemas.microsoft.com/office/powerpoint/2010/main" val="2845644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B87E0449-6EDA-AF4C-DA9D-4B8EC918500F}"/>
              </a:ext>
            </a:extLst>
          </p:cNvPr>
          <p:cNvGraphicFramePr/>
          <p:nvPr>
            <p:extLst>
              <p:ext uri="{D42A27DB-BD31-4B8C-83A1-F6EECF244321}">
                <p14:modId xmlns:p14="http://schemas.microsoft.com/office/powerpoint/2010/main" val="1745815042"/>
              </p:ext>
            </p:extLst>
          </p:nvPr>
        </p:nvGraphicFramePr>
        <p:xfrm>
          <a:off x="628650" y="2362200"/>
          <a:ext cx="78867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itle 19"/>
          <p:cNvSpPr>
            <a:spLocks noGrp="1"/>
          </p:cNvSpPr>
          <p:nvPr>
            <p:ph type="title"/>
          </p:nvPr>
        </p:nvSpPr>
        <p:spPr/>
        <p:txBody>
          <a:bodyPr/>
          <a:lstStyle/>
          <a:p>
            <a:r>
              <a:rPr lang="en-US" dirty="0"/>
              <a:t>How much financial aid can I receive?</a:t>
            </a:r>
          </a:p>
        </p:txBody>
      </p:sp>
      <p:sp>
        <p:nvSpPr>
          <p:cNvPr id="21" name="Content Placeholder 20"/>
          <p:cNvSpPr>
            <a:spLocks noGrp="1"/>
          </p:cNvSpPr>
          <p:nvPr>
            <p:ph idx="1"/>
          </p:nvPr>
        </p:nvSpPr>
        <p:spPr>
          <a:xfrm>
            <a:off x="628650" y="1825625"/>
            <a:ext cx="7886700" cy="1325563"/>
          </a:xfrm>
        </p:spPr>
        <p:txBody>
          <a:bodyPr>
            <a:normAutofit/>
          </a:bodyPr>
          <a:lstStyle/>
          <a:p>
            <a:r>
              <a:rPr lang="en-US" sz="2400" dirty="0"/>
              <a:t>The amount of aid depends on your financial need</a:t>
            </a:r>
          </a:p>
          <a:p>
            <a:r>
              <a:rPr lang="en-US" sz="2400" dirty="0"/>
              <a:t>Colleges will consider all available aid to try to meet your financial need, but it is not guaranteed</a:t>
            </a:r>
          </a:p>
        </p:txBody>
      </p:sp>
      <p:sp>
        <p:nvSpPr>
          <p:cNvPr id="2" name="Slide Number Placeholder 1">
            <a:extLst>
              <a:ext uri="{FF2B5EF4-FFF2-40B4-BE49-F238E27FC236}">
                <a16:creationId xmlns:a16="http://schemas.microsoft.com/office/drawing/2014/main" xmlns="" id="{5AE06A74-D8A6-44E0-B277-44B4621B1ED2}"/>
              </a:ext>
            </a:extLst>
          </p:cNvPr>
          <p:cNvSpPr>
            <a:spLocks noGrp="1"/>
          </p:cNvSpPr>
          <p:nvPr>
            <p:ph type="sldNum" sz="quarter" idx="12"/>
          </p:nvPr>
        </p:nvSpPr>
        <p:spPr/>
        <p:txBody>
          <a:bodyPr/>
          <a:lstStyle/>
          <a:p>
            <a:fld id="{F36DD0FD-55B0-48C4-8AF2-8A69533EDFC3}" type="slidenum">
              <a:rPr lang="en-US" smtClean="0"/>
              <a:pPr/>
              <a:t>36</a:t>
            </a:fld>
            <a:endParaRPr lang="en-US" dirty="0"/>
          </a:p>
        </p:txBody>
      </p:sp>
      <p:sp>
        <p:nvSpPr>
          <p:cNvPr id="24" name="Arrow: Up 23">
            <a:extLst>
              <a:ext uri="{FF2B5EF4-FFF2-40B4-BE49-F238E27FC236}">
                <a16:creationId xmlns:a16="http://schemas.microsoft.com/office/drawing/2014/main" xmlns="" id="{20DC5652-53C7-46C3-B7A3-576A4CE99E26}"/>
              </a:ext>
            </a:extLst>
          </p:cNvPr>
          <p:cNvSpPr/>
          <p:nvPr/>
        </p:nvSpPr>
        <p:spPr>
          <a:xfrm>
            <a:off x="7022536" y="4572000"/>
            <a:ext cx="1893865" cy="1501811"/>
          </a:xfrm>
          <a:prstGeom prst="upArrow">
            <a:avLst/>
          </a:prstGeom>
          <a:solidFill>
            <a:srgbClr val="7CCA62"/>
          </a:solidFill>
          <a:ln>
            <a:solidFill>
              <a:srgbClr val="7CC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you need</a:t>
            </a:r>
          </a:p>
        </p:txBody>
      </p:sp>
      <p:sp>
        <p:nvSpPr>
          <p:cNvPr id="4" name="Arrow: Up 3">
            <a:extLst>
              <a:ext uri="{FF2B5EF4-FFF2-40B4-BE49-F238E27FC236}">
                <a16:creationId xmlns:a16="http://schemas.microsoft.com/office/drawing/2014/main" xmlns="" id="{5C92D5E2-D70D-9E9B-1A99-8DA3CF951AEC}"/>
              </a:ext>
            </a:extLst>
          </p:cNvPr>
          <p:cNvSpPr/>
          <p:nvPr/>
        </p:nvSpPr>
        <p:spPr>
          <a:xfrm>
            <a:off x="4774563" y="4572000"/>
            <a:ext cx="1893865" cy="1501811"/>
          </a:xfrm>
          <a:prstGeom prst="upArrow">
            <a:avLst/>
          </a:prstGeom>
          <a:solidFill>
            <a:srgbClr val="7CCA62"/>
          </a:solidFill>
          <a:ln>
            <a:solidFill>
              <a:srgbClr val="7CC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Other financial assistance</a:t>
            </a:r>
          </a:p>
        </p:txBody>
      </p:sp>
      <p:sp>
        <p:nvSpPr>
          <p:cNvPr id="9" name="Arrow: Up 8">
            <a:extLst>
              <a:ext uri="{FF2B5EF4-FFF2-40B4-BE49-F238E27FC236}">
                <a16:creationId xmlns:a16="http://schemas.microsoft.com/office/drawing/2014/main" xmlns="" id="{258EB129-27EE-FD06-AACE-4A527D6C8B6B}"/>
              </a:ext>
            </a:extLst>
          </p:cNvPr>
          <p:cNvSpPr/>
          <p:nvPr/>
        </p:nvSpPr>
        <p:spPr>
          <a:xfrm>
            <a:off x="394492" y="4572000"/>
            <a:ext cx="1864794" cy="1501811"/>
          </a:xfrm>
          <a:prstGeom prst="up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Cost of college</a:t>
            </a:r>
          </a:p>
        </p:txBody>
      </p:sp>
      <p:sp>
        <p:nvSpPr>
          <p:cNvPr id="10" name="Arrow: Up 9">
            <a:extLst>
              <a:ext uri="{FF2B5EF4-FFF2-40B4-BE49-F238E27FC236}">
                <a16:creationId xmlns:a16="http://schemas.microsoft.com/office/drawing/2014/main" xmlns="" id="{3257ED32-508E-3A37-2DBB-94B5503FCAB0}"/>
              </a:ext>
            </a:extLst>
          </p:cNvPr>
          <p:cNvSpPr/>
          <p:nvPr/>
        </p:nvSpPr>
        <p:spPr>
          <a:xfrm>
            <a:off x="2504643" y="4572000"/>
            <a:ext cx="1864794" cy="1501811"/>
          </a:xfrm>
          <a:prstGeom prst="upArrow">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Your financial resources</a:t>
            </a:r>
          </a:p>
        </p:txBody>
      </p:sp>
    </p:spTree>
    <p:extLst>
      <p:ext uri="{BB962C8B-B14F-4D97-AF65-F5344CB8AC3E}">
        <p14:creationId xmlns:p14="http://schemas.microsoft.com/office/powerpoint/2010/main" val="2905381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10" name="Oval 12"/>
          <p:cNvSpPr>
            <a:spLocks noChangeArrowheads="1"/>
          </p:cNvSpPr>
          <p:nvPr/>
        </p:nvSpPr>
        <p:spPr bwMode="auto">
          <a:xfrm>
            <a:off x="2424883" y="2485767"/>
            <a:ext cx="906662" cy="863732"/>
          </a:xfrm>
          <a:prstGeom prst="ellipse">
            <a:avLst/>
          </a:prstGeom>
          <a:solidFill>
            <a:srgbClr val="009DD9"/>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$25,754</a:t>
            </a:r>
          </a:p>
        </p:txBody>
      </p:sp>
      <p:sp>
        <p:nvSpPr>
          <p:cNvPr id="26" name="TextBox 25"/>
          <p:cNvSpPr txBox="1">
            <a:spLocks noChangeArrowheads="1"/>
          </p:cNvSpPr>
          <p:nvPr/>
        </p:nvSpPr>
        <p:spPr bwMode="auto">
          <a:xfrm>
            <a:off x="440504" y="2617145"/>
            <a:ext cx="1534309" cy="461665"/>
          </a:xfrm>
          <a:prstGeom prst="rect">
            <a:avLst/>
          </a:prstGeom>
          <a:noFill/>
          <a:ln w="9525">
            <a:noFill/>
            <a:miter lim="800000"/>
            <a:headEnd/>
            <a:tailEnd/>
          </a:ln>
        </p:spPr>
        <p:txBody>
          <a:bodyPr wrap="square">
            <a:spAutoFit/>
          </a:bodyPr>
          <a:lstStyle/>
          <a:p>
            <a:pPr algn="ctr">
              <a:buClr>
                <a:srgbClr val="DE1A3F"/>
              </a:buClr>
              <a:buSzPct val="150000"/>
            </a:pPr>
            <a:r>
              <a:rPr lang="en-US" sz="2400" dirty="0"/>
              <a:t>College </a:t>
            </a:r>
            <a:r>
              <a:rPr lang="en-US" sz="2400" b="1" dirty="0"/>
              <a:t>A</a:t>
            </a:r>
          </a:p>
        </p:txBody>
      </p:sp>
      <p:sp>
        <p:nvSpPr>
          <p:cNvPr id="27" name="TextBox 26"/>
          <p:cNvSpPr txBox="1">
            <a:spLocks noChangeArrowheads="1"/>
          </p:cNvSpPr>
          <p:nvPr/>
        </p:nvSpPr>
        <p:spPr bwMode="auto">
          <a:xfrm>
            <a:off x="441698" y="4378889"/>
            <a:ext cx="1533114" cy="461665"/>
          </a:xfrm>
          <a:prstGeom prst="rect">
            <a:avLst/>
          </a:prstGeom>
          <a:noFill/>
          <a:ln w="9525">
            <a:noFill/>
            <a:miter lim="800000"/>
            <a:headEnd/>
            <a:tailEnd/>
          </a:ln>
        </p:spPr>
        <p:txBody>
          <a:bodyPr wrap="square">
            <a:spAutoFit/>
          </a:bodyPr>
          <a:lstStyle/>
          <a:p>
            <a:pPr algn="ctr">
              <a:buClr>
                <a:srgbClr val="DE1A3F"/>
              </a:buClr>
              <a:buSzPct val="150000"/>
            </a:pPr>
            <a:r>
              <a:rPr lang="en-US" sz="2400" dirty="0"/>
              <a:t>College </a:t>
            </a:r>
            <a:r>
              <a:rPr lang="en-US" sz="2400" b="1" dirty="0"/>
              <a:t>B</a:t>
            </a:r>
          </a:p>
        </p:txBody>
      </p:sp>
      <p:sp>
        <p:nvSpPr>
          <p:cNvPr id="31" name="Title 3"/>
          <p:cNvSpPr>
            <a:spLocks noGrp="1"/>
          </p:cNvSpPr>
          <p:nvPr>
            <p:ph type="title"/>
          </p:nvPr>
        </p:nvSpPr>
        <p:spPr/>
        <p:txBody>
          <a:bodyPr/>
          <a:lstStyle/>
          <a:p>
            <a:r>
              <a:rPr lang="en-US" dirty="0"/>
              <a:t>Two Examples</a:t>
            </a:r>
          </a:p>
        </p:txBody>
      </p:sp>
      <p:sp>
        <p:nvSpPr>
          <p:cNvPr id="2" name="Slide Number Placeholder 1">
            <a:extLst>
              <a:ext uri="{FF2B5EF4-FFF2-40B4-BE49-F238E27FC236}">
                <a16:creationId xmlns:a16="http://schemas.microsoft.com/office/drawing/2014/main" xmlns="" id="{6AA89969-6AC9-49C8-9D21-3C546583C743}"/>
              </a:ext>
            </a:extLst>
          </p:cNvPr>
          <p:cNvSpPr>
            <a:spLocks noGrp="1"/>
          </p:cNvSpPr>
          <p:nvPr>
            <p:ph type="sldNum" sz="quarter" idx="12"/>
          </p:nvPr>
        </p:nvSpPr>
        <p:spPr/>
        <p:txBody>
          <a:bodyPr/>
          <a:lstStyle/>
          <a:p>
            <a:fld id="{F36DD0FD-55B0-48C4-8AF2-8A69533EDFC3}" type="slidenum">
              <a:rPr lang="en-US" smtClean="0">
                <a:solidFill>
                  <a:prstClr val="black">
                    <a:tint val="75000"/>
                  </a:prstClr>
                </a:solidFill>
              </a:rPr>
              <a:pPr/>
              <a:t>37</a:t>
            </a:fld>
            <a:endParaRPr lang="en-US" dirty="0">
              <a:solidFill>
                <a:prstClr val="black">
                  <a:tint val="75000"/>
                </a:prstClr>
              </a:solidFill>
            </a:endParaRPr>
          </a:p>
        </p:txBody>
      </p:sp>
      <p:sp>
        <p:nvSpPr>
          <p:cNvPr id="37" name="Minus 36"/>
          <p:cNvSpPr/>
          <p:nvPr/>
        </p:nvSpPr>
        <p:spPr>
          <a:xfrm>
            <a:off x="3370324" y="2779329"/>
            <a:ext cx="379640" cy="35546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8" name="Minus 37"/>
          <p:cNvSpPr/>
          <p:nvPr/>
        </p:nvSpPr>
        <p:spPr>
          <a:xfrm>
            <a:off x="3370324" y="4536274"/>
            <a:ext cx="379640" cy="35546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2" name="Oval 12"/>
          <p:cNvSpPr>
            <a:spLocks noChangeArrowheads="1"/>
          </p:cNvSpPr>
          <p:nvPr/>
        </p:nvSpPr>
        <p:spPr bwMode="auto">
          <a:xfrm>
            <a:off x="2413909" y="4198273"/>
            <a:ext cx="906662" cy="863732"/>
          </a:xfrm>
          <a:prstGeom prst="ellipse">
            <a:avLst/>
          </a:prstGeom>
          <a:solidFill>
            <a:srgbClr val="009DD9"/>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$34,210</a:t>
            </a:r>
          </a:p>
        </p:txBody>
      </p:sp>
      <p:sp>
        <p:nvSpPr>
          <p:cNvPr id="44" name="Equal 43"/>
          <p:cNvSpPr/>
          <p:nvPr/>
        </p:nvSpPr>
        <p:spPr>
          <a:xfrm>
            <a:off x="6154758" y="2836435"/>
            <a:ext cx="379640" cy="281198"/>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6" name="Equal 45"/>
          <p:cNvSpPr/>
          <p:nvPr/>
        </p:nvSpPr>
        <p:spPr>
          <a:xfrm>
            <a:off x="6154758" y="4536272"/>
            <a:ext cx="379640" cy="281198"/>
          </a:xfrm>
          <a:prstGeom prst="mathEqual">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8" name="Oval 12"/>
          <p:cNvSpPr>
            <a:spLocks noChangeArrowheads="1"/>
          </p:cNvSpPr>
          <p:nvPr/>
        </p:nvSpPr>
        <p:spPr bwMode="auto">
          <a:xfrm>
            <a:off x="3781615" y="2492967"/>
            <a:ext cx="906662" cy="863732"/>
          </a:xfrm>
          <a:prstGeom prst="ellipse">
            <a:avLst/>
          </a:prstGeom>
          <a:solidFill>
            <a:srgbClr val="10CF9B"/>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$3,000</a:t>
            </a:r>
          </a:p>
        </p:txBody>
      </p:sp>
      <p:sp>
        <p:nvSpPr>
          <p:cNvPr id="49" name="Oval 12"/>
          <p:cNvSpPr>
            <a:spLocks noChangeArrowheads="1"/>
          </p:cNvSpPr>
          <p:nvPr/>
        </p:nvSpPr>
        <p:spPr bwMode="auto">
          <a:xfrm>
            <a:off x="3771849" y="4195552"/>
            <a:ext cx="906662" cy="863732"/>
          </a:xfrm>
          <a:prstGeom prst="ellipse">
            <a:avLst/>
          </a:prstGeom>
          <a:solidFill>
            <a:srgbClr val="10CF9B"/>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$3,000</a:t>
            </a:r>
          </a:p>
        </p:txBody>
      </p:sp>
      <p:sp>
        <p:nvSpPr>
          <p:cNvPr id="51" name="Oval 12"/>
          <p:cNvSpPr>
            <a:spLocks noChangeArrowheads="1"/>
          </p:cNvSpPr>
          <p:nvPr/>
        </p:nvSpPr>
        <p:spPr bwMode="auto">
          <a:xfrm>
            <a:off x="6693208" y="4195552"/>
            <a:ext cx="906662" cy="863732"/>
          </a:xfrm>
          <a:prstGeom prst="ellipse">
            <a:avLst/>
          </a:prstGeom>
          <a:solidFill>
            <a:srgbClr val="0BD0D9"/>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$23,210</a:t>
            </a:r>
          </a:p>
        </p:txBody>
      </p:sp>
      <p:sp>
        <p:nvSpPr>
          <p:cNvPr id="53" name="Oval 12"/>
          <p:cNvSpPr>
            <a:spLocks noChangeArrowheads="1"/>
          </p:cNvSpPr>
          <p:nvPr/>
        </p:nvSpPr>
        <p:spPr bwMode="auto">
          <a:xfrm>
            <a:off x="6693208" y="2545168"/>
            <a:ext cx="906662" cy="863732"/>
          </a:xfrm>
          <a:prstGeom prst="ellipse">
            <a:avLst/>
          </a:prstGeom>
          <a:solidFill>
            <a:srgbClr val="0BD0D9"/>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$12,754</a:t>
            </a:r>
          </a:p>
        </p:txBody>
      </p:sp>
      <p:sp>
        <p:nvSpPr>
          <p:cNvPr id="4" name="TextBox 3">
            <a:extLst>
              <a:ext uri="{FF2B5EF4-FFF2-40B4-BE49-F238E27FC236}">
                <a16:creationId xmlns:a16="http://schemas.microsoft.com/office/drawing/2014/main" xmlns="" id="{5B607EA5-0C08-46DB-93B9-B74DC4A1EB52}"/>
              </a:ext>
            </a:extLst>
          </p:cNvPr>
          <p:cNvSpPr txBox="1"/>
          <p:nvPr/>
        </p:nvSpPr>
        <p:spPr>
          <a:xfrm>
            <a:off x="2568921" y="2062082"/>
            <a:ext cx="596638" cy="369332"/>
          </a:xfrm>
          <a:prstGeom prst="rect">
            <a:avLst/>
          </a:prstGeom>
          <a:noFill/>
        </p:spPr>
        <p:txBody>
          <a:bodyPr wrap="none" rtlCol="0">
            <a:spAutoFit/>
          </a:bodyPr>
          <a:lstStyle/>
          <a:p>
            <a:pPr algn="ctr" fontAlgn="t"/>
            <a:r>
              <a:rPr lang="en-US" b="1" dirty="0">
                <a:solidFill>
                  <a:srgbClr val="000000"/>
                </a:solidFill>
                <a:latin typeface="Calibri" panose="020F0502020204030204" pitchFamily="34" charset="0"/>
              </a:rPr>
              <a:t>COA</a:t>
            </a:r>
            <a:endParaRPr lang="en-US" dirty="0">
              <a:latin typeface="Arial" panose="020B0604020202020204" pitchFamily="34" charset="0"/>
            </a:endParaRPr>
          </a:p>
        </p:txBody>
      </p:sp>
      <p:sp>
        <p:nvSpPr>
          <p:cNvPr id="29" name="TextBox 28">
            <a:extLst>
              <a:ext uri="{FF2B5EF4-FFF2-40B4-BE49-F238E27FC236}">
                <a16:creationId xmlns:a16="http://schemas.microsoft.com/office/drawing/2014/main" xmlns="" id="{1C951096-363F-4F03-929D-72CCECE8923F}"/>
              </a:ext>
            </a:extLst>
          </p:cNvPr>
          <p:cNvSpPr txBox="1"/>
          <p:nvPr/>
        </p:nvSpPr>
        <p:spPr>
          <a:xfrm>
            <a:off x="3989334" y="2048136"/>
            <a:ext cx="491225" cy="369332"/>
          </a:xfrm>
          <a:prstGeom prst="rect">
            <a:avLst/>
          </a:prstGeom>
          <a:noFill/>
        </p:spPr>
        <p:txBody>
          <a:bodyPr wrap="none" rtlCol="0">
            <a:spAutoFit/>
          </a:bodyPr>
          <a:lstStyle/>
          <a:p>
            <a:pPr algn="ctr" fontAlgn="t"/>
            <a:r>
              <a:rPr lang="en-US" b="1" dirty="0">
                <a:solidFill>
                  <a:srgbClr val="000000"/>
                </a:solidFill>
                <a:latin typeface="Calibri" panose="020F0502020204030204" pitchFamily="34" charset="0"/>
              </a:rPr>
              <a:t>SAI</a:t>
            </a:r>
            <a:endParaRPr lang="en-US" dirty="0">
              <a:latin typeface="Arial" panose="020B0604020202020204" pitchFamily="34" charset="0"/>
            </a:endParaRPr>
          </a:p>
        </p:txBody>
      </p:sp>
      <p:sp>
        <p:nvSpPr>
          <p:cNvPr id="30" name="TextBox 29">
            <a:extLst>
              <a:ext uri="{FF2B5EF4-FFF2-40B4-BE49-F238E27FC236}">
                <a16:creationId xmlns:a16="http://schemas.microsoft.com/office/drawing/2014/main" xmlns="" id="{1E48227B-DCE7-48A1-8D16-0A9430E10DED}"/>
              </a:ext>
            </a:extLst>
          </p:cNvPr>
          <p:cNvSpPr txBox="1"/>
          <p:nvPr/>
        </p:nvSpPr>
        <p:spPr>
          <a:xfrm>
            <a:off x="6352092" y="2060060"/>
            <a:ext cx="1588897" cy="369332"/>
          </a:xfrm>
          <a:prstGeom prst="rect">
            <a:avLst/>
          </a:prstGeom>
          <a:noFill/>
        </p:spPr>
        <p:txBody>
          <a:bodyPr wrap="none" rtlCol="0">
            <a:spAutoFit/>
          </a:bodyPr>
          <a:lstStyle/>
          <a:p>
            <a:pPr algn="ctr" fontAlgn="t"/>
            <a:r>
              <a:rPr lang="en-US" b="1" dirty="0">
                <a:solidFill>
                  <a:srgbClr val="000000"/>
                </a:solidFill>
                <a:latin typeface="Calibri" panose="020F0502020204030204" pitchFamily="34" charset="0"/>
              </a:rPr>
              <a:t>Financial Need</a:t>
            </a:r>
            <a:endParaRPr lang="en-US" dirty="0">
              <a:latin typeface="Arial" panose="020B0604020202020204" pitchFamily="34" charset="0"/>
            </a:endParaRPr>
          </a:p>
        </p:txBody>
      </p:sp>
      <p:sp>
        <p:nvSpPr>
          <p:cNvPr id="5" name="Oval 12">
            <a:extLst>
              <a:ext uri="{FF2B5EF4-FFF2-40B4-BE49-F238E27FC236}">
                <a16:creationId xmlns:a16="http://schemas.microsoft.com/office/drawing/2014/main" xmlns="" id="{F3C62725-02D5-6EC8-DE86-234E48310131}"/>
              </a:ext>
            </a:extLst>
          </p:cNvPr>
          <p:cNvSpPr>
            <a:spLocks noChangeArrowheads="1"/>
          </p:cNvSpPr>
          <p:nvPr/>
        </p:nvSpPr>
        <p:spPr bwMode="auto">
          <a:xfrm>
            <a:off x="5176326" y="2525192"/>
            <a:ext cx="906662" cy="863732"/>
          </a:xfrm>
          <a:prstGeom prst="ellipse">
            <a:avLst/>
          </a:prstGeom>
          <a:solidFill>
            <a:srgbClr val="10CF9B"/>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$10,000</a:t>
            </a:r>
          </a:p>
        </p:txBody>
      </p:sp>
      <p:sp>
        <p:nvSpPr>
          <p:cNvPr id="6" name="Minus 36">
            <a:extLst>
              <a:ext uri="{FF2B5EF4-FFF2-40B4-BE49-F238E27FC236}">
                <a16:creationId xmlns:a16="http://schemas.microsoft.com/office/drawing/2014/main" xmlns="" id="{C545F78D-CE33-59EF-C21F-8ADE5D31C794}"/>
              </a:ext>
            </a:extLst>
          </p:cNvPr>
          <p:cNvSpPr/>
          <p:nvPr/>
        </p:nvSpPr>
        <p:spPr>
          <a:xfrm>
            <a:off x="4733203" y="2779329"/>
            <a:ext cx="379640" cy="35546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xmlns="" id="{FF9FE8B2-2E66-49D3-CC5E-2C9AD87439DD}"/>
              </a:ext>
            </a:extLst>
          </p:cNvPr>
          <p:cNvSpPr txBox="1"/>
          <p:nvPr/>
        </p:nvSpPr>
        <p:spPr>
          <a:xfrm>
            <a:off x="5401251" y="2048136"/>
            <a:ext cx="572337" cy="369332"/>
          </a:xfrm>
          <a:prstGeom prst="rect">
            <a:avLst/>
          </a:prstGeom>
          <a:noFill/>
        </p:spPr>
        <p:txBody>
          <a:bodyPr wrap="none" rtlCol="0">
            <a:spAutoFit/>
          </a:bodyPr>
          <a:lstStyle/>
          <a:p>
            <a:pPr algn="ctr" fontAlgn="t"/>
            <a:r>
              <a:rPr lang="en-US" b="1" dirty="0">
                <a:solidFill>
                  <a:srgbClr val="000000"/>
                </a:solidFill>
                <a:latin typeface="Calibri" panose="020F0502020204030204" pitchFamily="34" charset="0"/>
              </a:rPr>
              <a:t>OFA</a:t>
            </a:r>
            <a:endParaRPr lang="en-US" dirty="0">
              <a:latin typeface="Arial" panose="020B0604020202020204" pitchFamily="34" charset="0"/>
            </a:endParaRPr>
          </a:p>
        </p:txBody>
      </p:sp>
      <p:sp>
        <p:nvSpPr>
          <p:cNvPr id="9" name="Oval 12">
            <a:extLst>
              <a:ext uri="{FF2B5EF4-FFF2-40B4-BE49-F238E27FC236}">
                <a16:creationId xmlns:a16="http://schemas.microsoft.com/office/drawing/2014/main" xmlns="" id="{9BF8A20A-6678-D21B-030A-199FFE207FA4}"/>
              </a:ext>
            </a:extLst>
          </p:cNvPr>
          <p:cNvSpPr>
            <a:spLocks noChangeArrowheads="1"/>
          </p:cNvSpPr>
          <p:nvPr/>
        </p:nvSpPr>
        <p:spPr bwMode="auto">
          <a:xfrm>
            <a:off x="5195296" y="4195552"/>
            <a:ext cx="906662" cy="863732"/>
          </a:xfrm>
          <a:prstGeom prst="ellipse">
            <a:avLst/>
          </a:prstGeom>
          <a:solidFill>
            <a:srgbClr val="10CF9B"/>
          </a:solidFill>
          <a:ln>
            <a:noFill/>
            <a:headEnd/>
            <a:tailEnd/>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spcBef>
                <a:spcPct val="20000"/>
              </a:spcBef>
              <a:buClr>
                <a:srgbClr val="DE1A3F"/>
              </a:buClr>
              <a:buSzPct val="150000"/>
              <a:defRPr/>
            </a:pPr>
            <a:r>
              <a:rPr lang="es-MX" b="1" dirty="0">
                <a:solidFill>
                  <a:schemeClr val="tx1"/>
                </a:solidFill>
              </a:rPr>
              <a:t>$8,000</a:t>
            </a:r>
          </a:p>
        </p:txBody>
      </p:sp>
      <p:sp>
        <p:nvSpPr>
          <p:cNvPr id="11" name="Minus 36">
            <a:extLst>
              <a:ext uri="{FF2B5EF4-FFF2-40B4-BE49-F238E27FC236}">
                <a16:creationId xmlns:a16="http://schemas.microsoft.com/office/drawing/2014/main" xmlns="" id="{DD82B8E2-FBD9-94A7-20C1-78C6BDC33C92}"/>
              </a:ext>
            </a:extLst>
          </p:cNvPr>
          <p:cNvSpPr/>
          <p:nvPr/>
        </p:nvSpPr>
        <p:spPr>
          <a:xfrm>
            <a:off x="4762855" y="4536273"/>
            <a:ext cx="379640" cy="35546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0006885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4" name="Title 3"/>
          <p:cNvSpPr>
            <a:spLocks noGrp="1"/>
          </p:cNvSpPr>
          <p:nvPr>
            <p:ph type="title"/>
          </p:nvPr>
        </p:nvSpPr>
        <p:spPr/>
        <p:txBody>
          <a:bodyPr/>
          <a:lstStyle/>
          <a:p>
            <a:r>
              <a:rPr lang="en-US" dirty="0"/>
              <a:t>Financial Aid Offers</a:t>
            </a:r>
          </a:p>
        </p:txBody>
      </p:sp>
      <p:sp>
        <p:nvSpPr>
          <p:cNvPr id="5" name="Content Placeholder 4"/>
          <p:cNvSpPr>
            <a:spLocks noGrp="1"/>
          </p:cNvSpPr>
          <p:nvPr>
            <p:ph idx="1"/>
          </p:nvPr>
        </p:nvSpPr>
        <p:spPr>
          <a:xfrm>
            <a:off x="628650" y="1825625"/>
            <a:ext cx="7886700" cy="1603375"/>
          </a:xfrm>
        </p:spPr>
        <p:txBody>
          <a:bodyPr>
            <a:normAutofit/>
          </a:bodyPr>
          <a:lstStyle/>
          <a:p>
            <a:r>
              <a:rPr lang="en-US" sz="2400" dirty="0"/>
              <a:t>Colleges will package available aid into a financial aid offer</a:t>
            </a:r>
          </a:p>
          <a:p>
            <a:r>
              <a:rPr lang="en-US" sz="2400" dirty="0"/>
              <a:t>Review your offers to make an informed decision</a:t>
            </a:r>
          </a:p>
          <a:p>
            <a:r>
              <a:rPr lang="en-US" sz="2400" dirty="0"/>
              <a:t>Keep these things in mind as you review the offers:</a:t>
            </a:r>
          </a:p>
        </p:txBody>
      </p:sp>
      <p:sp>
        <p:nvSpPr>
          <p:cNvPr id="2" name="Slide Number Placeholder 1">
            <a:extLst>
              <a:ext uri="{FF2B5EF4-FFF2-40B4-BE49-F238E27FC236}">
                <a16:creationId xmlns:a16="http://schemas.microsoft.com/office/drawing/2014/main" xmlns="" id="{5F311ED2-F442-4981-AB87-0B922129E54A}"/>
              </a:ext>
            </a:extLst>
          </p:cNvPr>
          <p:cNvSpPr>
            <a:spLocks noGrp="1"/>
          </p:cNvSpPr>
          <p:nvPr>
            <p:ph type="sldNum" sz="quarter" idx="12"/>
          </p:nvPr>
        </p:nvSpPr>
        <p:spPr/>
        <p:txBody>
          <a:bodyPr/>
          <a:lstStyle/>
          <a:p>
            <a:fld id="{F36DD0FD-55B0-48C4-8AF2-8A69533EDFC3}" type="slidenum">
              <a:rPr lang="en-US" smtClean="0"/>
              <a:pPr/>
              <a:t>38</a:t>
            </a:fld>
            <a:endParaRPr lang="en-US" dirty="0"/>
          </a:p>
        </p:txBody>
      </p:sp>
      <p:graphicFrame>
        <p:nvGraphicFramePr>
          <p:cNvPr id="6" name="Diagram 5">
            <a:extLst>
              <a:ext uri="{FF2B5EF4-FFF2-40B4-BE49-F238E27FC236}">
                <a16:creationId xmlns:a16="http://schemas.microsoft.com/office/drawing/2014/main" xmlns="" id="{9C490B8F-39A6-4156-81A4-534DCDE072AC}"/>
              </a:ext>
            </a:extLst>
          </p:cNvPr>
          <p:cNvGraphicFramePr/>
          <p:nvPr>
            <p:extLst>
              <p:ext uri="{D42A27DB-BD31-4B8C-83A1-F6EECF244321}">
                <p14:modId xmlns:p14="http://schemas.microsoft.com/office/powerpoint/2010/main" val="1629522621"/>
              </p:ext>
            </p:extLst>
          </p:nvPr>
        </p:nvGraphicFramePr>
        <p:xfrm>
          <a:off x="628650" y="3429000"/>
          <a:ext cx="7886700"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81524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4" name="Title 3"/>
          <p:cNvSpPr>
            <a:spLocks noGrp="1"/>
          </p:cNvSpPr>
          <p:nvPr>
            <p:ph type="title"/>
          </p:nvPr>
        </p:nvSpPr>
        <p:spPr/>
        <p:txBody>
          <a:bodyPr/>
          <a:lstStyle/>
          <a:p>
            <a:r>
              <a:rPr lang="en-US" dirty="0"/>
              <a:t>Tips and Reminders</a:t>
            </a:r>
          </a:p>
        </p:txBody>
      </p:sp>
      <p:graphicFrame>
        <p:nvGraphicFramePr>
          <p:cNvPr id="8" name="Content Placeholder 20">
            <a:extLst>
              <a:ext uri="{FF2B5EF4-FFF2-40B4-BE49-F238E27FC236}">
                <a16:creationId xmlns:a16="http://schemas.microsoft.com/office/drawing/2014/main" xmlns="" id="{E4F6E5F8-D7FB-4AD6-80AD-255A1838F06A}"/>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xmlns="" id="{5A09253F-486C-48B6-B20C-30A519F36362}"/>
              </a:ext>
            </a:extLst>
          </p:cNvPr>
          <p:cNvSpPr>
            <a:spLocks noGrp="1"/>
          </p:cNvSpPr>
          <p:nvPr>
            <p:ph type="sldNum" sz="quarter" idx="12"/>
          </p:nvPr>
        </p:nvSpPr>
        <p:spPr/>
        <p:txBody>
          <a:bodyPr/>
          <a:lstStyle/>
          <a:p>
            <a:fld id="{F36DD0FD-55B0-48C4-8AF2-8A69533EDFC3}" type="slidenum">
              <a:rPr lang="en-US" smtClean="0"/>
              <a:pPr/>
              <a:t>39</a:t>
            </a:fld>
            <a:endParaRPr lang="en-US" dirty="0"/>
          </a:p>
        </p:txBody>
      </p:sp>
    </p:spTree>
    <p:extLst>
      <p:ext uri="{BB962C8B-B14F-4D97-AF65-F5344CB8AC3E}">
        <p14:creationId xmlns:p14="http://schemas.microsoft.com/office/powerpoint/2010/main" val="2677925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a:spLocks noGrp="1"/>
          </p:cNvSpPr>
          <p:nvPr>
            <p:ph type="title"/>
          </p:nvPr>
        </p:nvSpPr>
        <p:spPr/>
        <p:txBody>
          <a:bodyPr/>
          <a:lstStyle/>
          <a:p>
            <a:r>
              <a:rPr lang="en-US" dirty="0"/>
              <a:t>College</a:t>
            </a:r>
          </a:p>
        </p:txBody>
      </p:sp>
      <p:sp>
        <p:nvSpPr>
          <p:cNvPr id="16" name="Content Placeholder 3"/>
          <p:cNvSpPr>
            <a:spLocks noGrp="1"/>
          </p:cNvSpPr>
          <p:nvPr>
            <p:ph idx="1"/>
          </p:nvPr>
        </p:nvSpPr>
        <p:spPr>
          <a:xfrm>
            <a:off x="628650" y="1825625"/>
            <a:ext cx="7886700" cy="1679575"/>
          </a:xfrm>
        </p:spPr>
        <p:txBody>
          <a:bodyPr>
            <a:normAutofit lnSpcReduction="10000"/>
          </a:bodyPr>
          <a:lstStyle/>
          <a:p>
            <a:r>
              <a:rPr lang="en-US" dirty="0"/>
              <a:t>An institution of higher education that awards a degree or credential post-high school graduation</a:t>
            </a:r>
          </a:p>
          <a:p>
            <a:r>
              <a:rPr lang="en-US" dirty="0"/>
              <a:t>Includes, but is not limited to, universities, colleges, and trade schools</a:t>
            </a:r>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xmlns="" id="{93A3EC7F-F3C2-434D-A0D7-CC9124BA716D}"/>
              </a:ext>
            </a:extLst>
          </p:cNvPr>
          <p:cNvSpPr>
            <a:spLocks noGrp="1"/>
          </p:cNvSpPr>
          <p:nvPr>
            <p:ph type="sldNum" sz="quarter" idx="12"/>
          </p:nvPr>
        </p:nvSpPr>
        <p:spPr/>
        <p:txBody>
          <a:bodyPr/>
          <a:lstStyle/>
          <a:p>
            <a:fld id="{F36DD0FD-55B0-48C4-8AF2-8A69533EDFC3}" type="slidenum">
              <a:rPr lang="en-US"/>
              <a:pPr/>
              <a:t>4</a:t>
            </a:fld>
            <a:endParaRPr lang="en-US" dirty="0"/>
          </a:p>
        </p:txBody>
      </p:sp>
      <p:sp>
        <p:nvSpPr>
          <p:cNvPr id="3" name="TextBox 2"/>
          <p:cNvSpPr txBox="1"/>
          <p:nvPr/>
        </p:nvSpPr>
        <p:spPr>
          <a:xfrm>
            <a:off x="3684814" y="4133850"/>
            <a:ext cx="223138" cy="300082"/>
          </a:xfrm>
          <a:prstGeom prst="rect">
            <a:avLst/>
          </a:prstGeom>
          <a:noFill/>
        </p:spPr>
        <p:txBody>
          <a:bodyPr wrap="none" rtlCol="0">
            <a:spAutoFit/>
          </a:bodyPr>
          <a:lstStyle/>
          <a:p>
            <a:pPr defTabSz="685800">
              <a:defRPr/>
            </a:pPr>
            <a:r>
              <a:rPr lang="en-US" sz="1350" dirty="0">
                <a:solidFill>
                  <a:prstClr val="black"/>
                </a:solidFill>
                <a:latin typeface="Calibri"/>
              </a:rPr>
              <a:t> </a:t>
            </a:r>
          </a:p>
        </p:txBody>
      </p:sp>
      <p:graphicFrame>
        <p:nvGraphicFramePr>
          <p:cNvPr id="9" name="Diagram 8"/>
          <p:cNvGraphicFramePr/>
          <p:nvPr>
            <p:extLst>
              <p:ext uri="{D42A27DB-BD31-4B8C-83A1-F6EECF244321}">
                <p14:modId xmlns:p14="http://schemas.microsoft.com/office/powerpoint/2010/main" val="1087190370"/>
              </p:ext>
            </p:extLst>
          </p:nvPr>
        </p:nvGraphicFramePr>
        <p:xfrm>
          <a:off x="624726" y="3429000"/>
          <a:ext cx="7886700" cy="2483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5554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4" name="Title 3"/>
          <p:cNvSpPr>
            <a:spLocks noGrp="1"/>
          </p:cNvSpPr>
          <p:nvPr>
            <p:ph type="title"/>
          </p:nvPr>
        </p:nvSpPr>
        <p:spPr/>
        <p:txBody>
          <a:bodyPr/>
          <a:lstStyle/>
          <a:p>
            <a:r>
              <a:rPr lang="en-US" dirty="0"/>
              <a:t>ISAC Student Portal</a:t>
            </a:r>
          </a:p>
        </p:txBody>
      </p:sp>
      <p:pic>
        <p:nvPicPr>
          <p:cNvPr id="10" name="Content Placeholder 9">
            <a:extLst>
              <a:ext uri="{FF2B5EF4-FFF2-40B4-BE49-F238E27FC236}">
                <a16:creationId xmlns:a16="http://schemas.microsoft.com/office/drawing/2014/main" xmlns="" id="{068F94B5-4597-FC62-D4D1-CBFE9DEE2237}"/>
              </a:ext>
            </a:extLst>
          </p:cNvPr>
          <p:cNvPicPr>
            <a:picLocks noGrp="1" noChangeAspect="1"/>
          </p:cNvPicPr>
          <p:nvPr>
            <p:ph idx="1"/>
          </p:nvPr>
        </p:nvPicPr>
        <p:blipFill>
          <a:blip r:embed="rId3"/>
          <a:stretch>
            <a:fillRect/>
          </a:stretch>
        </p:blipFill>
        <p:spPr>
          <a:xfrm>
            <a:off x="628650" y="1293846"/>
            <a:ext cx="7886700" cy="4883117"/>
          </a:xfrm>
        </p:spPr>
      </p:pic>
      <p:sp>
        <p:nvSpPr>
          <p:cNvPr id="5" name="Slide Number Placeholder 4">
            <a:extLst>
              <a:ext uri="{FF2B5EF4-FFF2-40B4-BE49-F238E27FC236}">
                <a16:creationId xmlns:a16="http://schemas.microsoft.com/office/drawing/2014/main" xmlns="" id="{9A1FE767-984D-405D-B945-48980E8DB121}"/>
              </a:ext>
            </a:extLst>
          </p:cNvPr>
          <p:cNvSpPr>
            <a:spLocks noGrp="1"/>
          </p:cNvSpPr>
          <p:nvPr>
            <p:ph type="sldNum" sz="quarter" idx="12"/>
          </p:nvPr>
        </p:nvSpPr>
        <p:spPr/>
        <p:txBody>
          <a:bodyPr/>
          <a:lstStyle/>
          <a:p>
            <a:fld id="{F36DD0FD-55B0-48C4-8AF2-8A69533EDFC3}" type="slidenum">
              <a:rPr lang="en-US" smtClean="0"/>
              <a:pPr/>
              <a:t>40</a:t>
            </a:fld>
            <a:endParaRPr lang="en-US" dirty="0"/>
          </a:p>
        </p:txBody>
      </p:sp>
    </p:spTree>
    <p:extLst>
      <p:ext uri="{BB962C8B-B14F-4D97-AF65-F5344CB8AC3E}">
        <p14:creationId xmlns:p14="http://schemas.microsoft.com/office/powerpoint/2010/main" val="1811680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4" name="Title 3"/>
          <p:cNvSpPr>
            <a:spLocks noGrp="1"/>
          </p:cNvSpPr>
          <p:nvPr>
            <p:ph type="title"/>
          </p:nvPr>
        </p:nvSpPr>
        <p:spPr/>
        <p:txBody>
          <a:bodyPr/>
          <a:lstStyle/>
          <a:p>
            <a:r>
              <a:rPr lang="en-US" dirty="0"/>
              <a:t>Trusted Websites </a:t>
            </a:r>
          </a:p>
        </p:txBody>
      </p:sp>
      <p:sp>
        <p:nvSpPr>
          <p:cNvPr id="2" name="Content Placeholder 1"/>
          <p:cNvSpPr>
            <a:spLocks noGrp="1"/>
          </p:cNvSpPr>
          <p:nvPr>
            <p:ph idx="1"/>
          </p:nvPr>
        </p:nvSpPr>
        <p:spPr>
          <a:xfrm>
            <a:off x="628650" y="1825625"/>
            <a:ext cx="7886700" cy="965127"/>
          </a:xfrm>
        </p:spPr>
        <p:txBody>
          <a:bodyPr/>
          <a:lstStyle/>
          <a:p>
            <a:pPr marL="0" indent="0">
              <a:buNone/>
            </a:pPr>
            <a:r>
              <a:rPr lang="en-US" dirty="0"/>
              <a:t>Stay up-to-date and learn more using these free, trusted sources of information</a:t>
            </a:r>
          </a:p>
        </p:txBody>
      </p:sp>
      <p:sp>
        <p:nvSpPr>
          <p:cNvPr id="5" name="Slide Number Placeholder 4">
            <a:extLst>
              <a:ext uri="{FF2B5EF4-FFF2-40B4-BE49-F238E27FC236}">
                <a16:creationId xmlns:a16="http://schemas.microsoft.com/office/drawing/2014/main" xmlns="" id="{90470C09-33F3-45F4-A9A5-807E6D74625F}"/>
              </a:ext>
            </a:extLst>
          </p:cNvPr>
          <p:cNvSpPr>
            <a:spLocks noGrp="1"/>
          </p:cNvSpPr>
          <p:nvPr>
            <p:ph type="sldNum" sz="quarter" idx="12"/>
          </p:nvPr>
        </p:nvSpPr>
        <p:spPr/>
        <p:txBody>
          <a:bodyPr/>
          <a:lstStyle/>
          <a:p>
            <a:fld id="{F36DD0FD-55B0-48C4-8AF2-8A69533EDFC3}" type="slidenum">
              <a:rPr lang="en-US" smtClean="0"/>
              <a:pPr/>
              <a:t>41</a:t>
            </a:fld>
            <a:endParaRPr lang="en-US" dirty="0"/>
          </a:p>
        </p:txBody>
      </p:sp>
      <p:graphicFrame>
        <p:nvGraphicFramePr>
          <p:cNvPr id="9" name="Content Placeholder 7"/>
          <p:cNvGraphicFramePr>
            <a:graphicFrameLocks/>
          </p:cNvGraphicFramePr>
          <p:nvPr>
            <p:extLst>
              <p:ext uri="{D42A27DB-BD31-4B8C-83A1-F6EECF244321}">
                <p14:modId xmlns:p14="http://schemas.microsoft.com/office/powerpoint/2010/main" val="475297739"/>
              </p:ext>
            </p:extLst>
          </p:nvPr>
        </p:nvGraphicFramePr>
        <p:xfrm>
          <a:off x="628650" y="2790752"/>
          <a:ext cx="7886700" cy="3229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27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EB21D7-8ABB-C20A-3A7A-6604FDD6BD8D}"/>
              </a:ext>
            </a:extLst>
          </p:cNvPr>
          <p:cNvSpPr>
            <a:spLocks noGrp="1"/>
          </p:cNvSpPr>
          <p:nvPr>
            <p:ph type="title"/>
          </p:nvPr>
        </p:nvSpPr>
        <p:spPr/>
        <p:txBody>
          <a:bodyPr/>
          <a:lstStyle/>
          <a:p>
            <a:r>
              <a:rPr lang="en-US" dirty="0"/>
              <a:t>First Generation Scholars Network</a:t>
            </a:r>
          </a:p>
        </p:txBody>
      </p:sp>
      <p:sp>
        <p:nvSpPr>
          <p:cNvPr id="3" name="Content Placeholder 2">
            <a:extLst>
              <a:ext uri="{FF2B5EF4-FFF2-40B4-BE49-F238E27FC236}">
                <a16:creationId xmlns:a16="http://schemas.microsoft.com/office/drawing/2014/main" xmlns="" id="{399AB59E-9DB2-7BC0-0F9C-01D0DA6CEBA8}"/>
              </a:ext>
            </a:extLst>
          </p:cNvPr>
          <p:cNvSpPr>
            <a:spLocks noGrp="1"/>
          </p:cNvSpPr>
          <p:nvPr>
            <p:ph idx="1"/>
          </p:nvPr>
        </p:nvSpPr>
        <p:spPr>
          <a:xfrm>
            <a:off x="628650" y="1825625"/>
            <a:ext cx="4933950" cy="4351338"/>
          </a:xfrm>
        </p:spPr>
        <p:txBody>
          <a:bodyPr>
            <a:normAutofit fontScale="92500"/>
          </a:bodyPr>
          <a:lstStyle/>
          <a:p>
            <a:pPr>
              <a:buFont typeface="Arial" panose="020B0604020202020204" pitchFamily="34" charset="0"/>
              <a:buChar char="•"/>
            </a:pPr>
            <a:r>
              <a:rPr lang="en-US" dirty="0">
                <a:solidFill>
                  <a:prstClr val="black"/>
                </a:solidFill>
              </a:rPr>
              <a:t>To join the </a:t>
            </a:r>
            <a:r>
              <a:rPr lang="en-US" b="1" dirty="0">
                <a:solidFill>
                  <a:schemeClr val="accent1"/>
                </a:solidFill>
              </a:rPr>
              <a:t>First Generation Scholars Network (FGSN)</a:t>
            </a:r>
            <a:r>
              <a:rPr lang="en-US" dirty="0"/>
              <a:t>, students can click the </a:t>
            </a:r>
            <a:r>
              <a:rPr lang="en-US" b="1" dirty="0">
                <a:solidFill>
                  <a:schemeClr val="accent1"/>
                </a:solidFill>
              </a:rPr>
              <a:t>JOIN NOW! </a:t>
            </a:r>
            <a:r>
              <a:rPr lang="en-US" dirty="0"/>
              <a:t>button on the Student Portal</a:t>
            </a:r>
          </a:p>
          <a:p>
            <a:pPr>
              <a:buFont typeface="Arial" panose="020B0604020202020204" pitchFamily="34" charset="0"/>
              <a:buChar char="•"/>
            </a:pPr>
            <a:r>
              <a:rPr lang="en-US" dirty="0"/>
              <a:t>Joining allows students to:</a:t>
            </a:r>
          </a:p>
          <a:p>
            <a:pPr lvl="1">
              <a:buFont typeface="Arial" panose="020B0604020202020204" pitchFamily="34" charset="0"/>
              <a:buChar char="•"/>
            </a:pPr>
            <a:r>
              <a:rPr lang="en-US" dirty="0"/>
              <a:t>Connect with other first gen students</a:t>
            </a:r>
          </a:p>
          <a:p>
            <a:pPr lvl="1">
              <a:buFont typeface="Arial" panose="020B0604020202020204" pitchFamily="34" charset="0"/>
              <a:buChar char="•"/>
            </a:pPr>
            <a:r>
              <a:rPr lang="en-US" dirty="0"/>
              <a:t>Find a first gen program on campus of college attending</a:t>
            </a:r>
          </a:p>
          <a:p>
            <a:pPr lvl="1">
              <a:buFont typeface="Arial" panose="020B0604020202020204" pitchFamily="34" charset="0"/>
              <a:buChar char="•"/>
            </a:pPr>
            <a:r>
              <a:rPr lang="en-US" dirty="0"/>
              <a:t>Join events specifically for first generation students</a:t>
            </a:r>
          </a:p>
          <a:p>
            <a:pPr>
              <a:buFont typeface="Arial" panose="020B0604020202020204" pitchFamily="34" charset="0"/>
              <a:buChar char="•"/>
            </a:pPr>
            <a:r>
              <a:rPr lang="en-US" dirty="0">
                <a:solidFill>
                  <a:prstClr val="black"/>
                </a:solidFill>
              </a:rPr>
              <a:t>Services are </a:t>
            </a:r>
            <a:r>
              <a:rPr lang="en-US" b="1" dirty="0">
                <a:solidFill>
                  <a:prstClr val="black"/>
                </a:solidFill>
              </a:rPr>
              <a:t>free!</a:t>
            </a:r>
            <a:endParaRPr lang="en-US" dirty="0">
              <a:solidFill>
                <a:prstClr val="black"/>
              </a:solidFill>
            </a:endParaRPr>
          </a:p>
        </p:txBody>
      </p:sp>
      <p:sp>
        <p:nvSpPr>
          <p:cNvPr id="4" name="Slide Number Placeholder 3">
            <a:extLst>
              <a:ext uri="{FF2B5EF4-FFF2-40B4-BE49-F238E27FC236}">
                <a16:creationId xmlns:a16="http://schemas.microsoft.com/office/drawing/2014/main" xmlns="" id="{DDD4A02F-70D7-E835-345A-783690E896CB}"/>
              </a:ext>
            </a:extLst>
          </p:cNvPr>
          <p:cNvSpPr>
            <a:spLocks noGrp="1"/>
          </p:cNvSpPr>
          <p:nvPr>
            <p:ph type="sldNum" sz="quarter" idx="12"/>
          </p:nvPr>
        </p:nvSpPr>
        <p:spPr>
          <a:prstGeom prst="rect">
            <a:avLst/>
          </a:prstGeom>
        </p:spPr>
        <p:txBody>
          <a:bodyPr vert="horz" lIns="68580" tIns="34290" rIns="68580" bIns="34290" rtlCol="0" anchor="ctr"/>
          <a:lstStyle>
            <a:defPPr>
              <a:defRPr lang="en-US"/>
            </a:defPPr>
            <a:lvl1pPr marL="0" algn="r" defTabSz="685800" rtl="0" eaLnBrk="1" latinLnBrk="0" hangingPunct="1">
              <a:defRPr sz="506"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fld id="{F36DD0FD-55B0-48C4-8AF2-8A69533EDFC3}" type="slidenum">
              <a:rPr lang="en-US">
                <a:solidFill>
                  <a:prstClr val="black">
                    <a:tint val="75000"/>
                  </a:prstClr>
                </a:solidFill>
                <a:latin typeface="Calibri"/>
              </a:rPr>
              <a:pPr>
                <a:defRPr/>
              </a:pPr>
              <a:t>42</a:t>
            </a:fld>
            <a:endParaRPr lang="en-US" dirty="0">
              <a:solidFill>
                <a:prstClr val="black">
                  <a:tint val="75000"/>
                </a:prstClr>
              </a:solidFill>
              <a:latin typeface="Calibri"/>
            </a:endParaRPr>
          </a:p>
        </p:txBody>
      </p:sp>
      <p:sp>
        <p:nvSpPr>
          <p:cNvPr id="6" name="TextBox 5">
            <a:extLst>
              <a:ext uri="{FF2B5EF4-FFF2-40B4-BE49-F238E27FC236}">
                <a16:creationId xmlns:a16="http://schemas.microsoft.com/office/drawing/2014/main" xmlns="" id="{683791B4-B7AD-A8FC-995B-C5E761C8CFF0}"/>
              </a:ext>
            </a:extLst>
          </p:cNvPr>
          <p:cNvSpPr txBox="1"/>
          <p:nvPr/>
        </p:nvSpPr>
        <p:spPr>
          <a:xfrm>
            <a:off x="3071812" y="6429908"/>
            <a:ext cx="2657475" cy="323165"/>
          </a:xfrm>
          <a:prstGeom prst="rect">
            <a:avLst/>
          </a:prstGeom>
          <a:noFill/>
        </p:spPr>
        <p:txBody>
          <a:bodyPr wrap="square">
            <a:spAutoFit/>
          </a:bodyPr>
          <a:lstStyle/>
          <a:p>
            <a:pPr defTabSz="685800">
              <a:defRPr/>
            </a:pPr>
            <a:r>
              <a:rPr lang="en-US" sz="1500" dirty="0">
                <a:solidFill>
                  <a:srgbClr val="0070C0"/>
                </a:solidFill>
                <a:latin typeface="Calibri"/>
                <a:hlinkClick r:id="rId3">
                  <a:extLst>
                    <a:ext uri="{A12FA001-AC4F-418D-AE19-62706E023703}">
                      <ahyp:hlinkClr xmlns:ahyp="http://schemas.microsoft.com/office/drawing/2018/hyperlinkcolor" xmlns="" val="tx"/>
                    </a:ext>
                  </a:extLst>
                </a:hlinkClick>
              </a:rPr>
              <a:t>studentportal.isac.org/FirstGen</a:t>
            </a:r>
            <a:endParaRPr lang="en-US" sz="1500" dirty="0">
              <a:solidFill>
                <a:srgbClr val="0070C0"/>
              </a:solidFill>
              <a:latin typeface="Calibri"/>
            </a:endParaRPr>
          </a:p>
        </p:txBody>
      </p:sp>
      <p:pic>
        <p:nvPicPr>
          <p:cNvPr id="8" name="Picture 7" descr="Graphical user interface, text, application&#10;&#10;Description automatically generated">
            <a:extLst>
              <a:ext uri="{FF2B5EF4-FFF2-40B4-BE49-F238E27FC236}">
                <a16:creationId xmlns:a16="http://schemas.microsoft.com/office/drawing/2014/main" xmlns="" id="{EAC34D72-467A-A2BC-BF10-5B4FBFFC9C87}"/>
              </a:ext>
            </a:extLst>
          </p:cNvPr>
          <p:cNvPicPr>
            <a:picLocks noChangeAspect="1"/>
          </p:cNvPicPr>
          <p:nvPr/>
        </p:nvPicPr>
        <p:blipFill rotWithShape="1">
          <a:blip r:embed="rId4">
            <a:extLst>
              <a:ext uri="{28A0092B-C50C-407E-A947-70E740481C1C}">
                <a14:useLocalDpi xmlns:a14="http://schemas.microsoft.com/office/drawing/2010/main" val="0"/>
              </a:ext>
            </a:extLst>
          </a:blip>
          <a:srcRect l="3966" t="4858" r="10591" b="9975"/>
          <a:stretch/>
        </p:blipFill>
        <p:spPr>
          <a:xfrm>
            <a:off x="6248400" y="1524000"/>
            <a:ext cx="2209800" cy="2212771"/>
          </a:xfrm>
          <a:prstGeom prst="rect">
            <a:avLst/>
          </a:prstGeom>
        </p:spPr>
      </p:pic>
      <p:pic>
        <p:nvPicPr>
          <p:cNvPr id="7" name="Picture 6" descr="Qr code&#10;&#10;Description automatically generated">
            <a:extLst>
              <a:ext uri="{FF2B5EF4-FFF2-40B4-BE49-F238E27FC236}">
                <a16:creationId xmlns:a16="http://schemas.microsoft.com/office/drawing/2014/main" xmlns="" id="{1219E0BF-DFC7-FE25-43F4-C795BD84B8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7461" y="4029638"/>
            <a:ext cx="2080907" cy="2080907"/>
          </a:xfrm>
          <a:prstGeom prst="rect">
            <a:avLst/>
          </a:prstGeom>
        </p:spPr>
      </p:pic>
    </p:spTree>
    <p:extLst>
      <p:ext uri="{BB962C8B-B14F-4D97-AF65-F5344CB8AC3E}">
        <p14:creationId xmlns:p14="http://schemas.microsoft.com/office/powerpoint/2010/main" val="14839597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BC84FA-98D3-97C9-EE09-7E00B85E45AB}"/>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xmlns="" id="{29465085-C9D8-2E75-9E95-F73D73F0459C}"/>
              </a:ext>
            </a:extLst>
          </p:cNvPr>
          <p:cNvSpPr>
            <a:spLocks noGrp="1"/>
          </p:cNvSpPr>
          <p:nvPr>
            <p:ph idx="1"/>
          </p:nvPr>
        </p:nvSpPr>
        <p:spPr/>
        <p:txBody>
          <a:bodyPr/>
          <a:lstStyle/>
          <a:p>
            <a:pPr marL="0" indent="0" algn="ctr">
              <a:buNone/>
            </a:pPr>
            <a:endParaRPr lang="en-US" dirty="0"/>
          </a:p>
          <a:p>
            <a:pPr marL="0" indent="0" algn="ctr">
              <a:buNone/>
            </a:pPr>
            <a:r>
              <a:rPr lang="en-US" dirty="0"/>
              <a:t>John Legarte</a:t>
            </a:r>
          </a:p>
          <a:p>
            <a:pPr marL="0" indent="0" algn="ctr">
              <a:buNone/>
            </a:pPr>
            <a:r>
              <a:rPr lang="en-US" dirty="0"/>
              <a:t>John.Legarte@Illinois.gov</a:t>
            </a:r>
          </a:p>
          <a:p>
            <a:pPr marL="0" indent="0" algn="ctr">
              <a:buNone/>
            </a:pPr>
            <a:r>
              <a:rPr lang="en-US" dirty="0"/>
              <a:t>(847) 738-8967</a:t>
            </a:r>
          </a:p>
        </p:txBody>
      </p:sp>
      <p:sp>
        <p:nvSpPr>
          <p:cNvPr id="4" name="Slide Number Placeholder 3">
            <a:extLst>
              <a:ext uri="{FF2B5EF4-FFF2-40B4-BE49-F238E27FC236}">
                <a16:creationId xmlns:a16="http://schemas.microsoft.com/office/drawing/2014/main" xmlns="" id="{28271F88-E0F9-DBA8-79D2-84B0EFF3A627}"/>
              </a:ext>
            </a:extLst>
          </p:cNvPr>
          <p:cNvSpPr>
            <a:spLocks noGrp="1"/>
          </p:cNvSpPr>
          <p:nvPr>
            <p:ph type="sldNum" sz="quarter" idx="12"/>
          </p:nvPr>
        </p:nvSpPr>
        <p:spPr/>
        <p:txBody>
          <a:bodyPr/>
          <a:lstStyle/>
          <a:p>
            <a:fld id="{F36DD0FD-55B0-48C4-8AF2-8A69533EDFC3}" type="slidenum">
              <a:rPr lang="en-US" smtClean="0">
                <a:solidFill>
                  <a:prstClr val="black">
                    <a:tint val="75000"/>
                  </a:prstClr>
                </a:solidFill>
              </a:rPr>
              <a:pPr/>
              <a:t>43</a:t>
            </a:fld>
            <a:endParaRPr lang="en-US">
              <a:solidFill>
                <a:prstClr val="black">
                  <a:tint val="75000"/>
                </a:prstClr>
              </a:solidFill>
            </a:endParaRPr>
          </a:p>
        </p:txBody>
      </p:sp>
      <p:sp>
        <p:nvSpPr>
          <p:cNvPr id="5" name="Content Placeholder 2">
            <a:extLst>
              <a:ext uri="{FF2B5EF4-FFF2-40B4-BE49-F238E27FC236}">
                <a16:creationId xmlns:a16="http://schemas.microsoft.com/office/drawing/2014/main" xmlns="" id="{54DE794F-88DD-5FC3-5094-BC7FCD66CA84}"/>
              </a:ext>
            </a:extLst>
          </p:cNvPr>
          <p:cNvSpPr txBox="1">
            <a:spLocks/>
          </p:cNvSpPr>
          <p:nvPr/>
        </p:nvSpPr>
        <p:spPr>
          <a:xfrm>
            <a:off x="1276350" y="5657058"/>
            <a:ext cx="6591300" cy="609600"/>
          </a:xfrm>
          <a:prstGeom prst="rect">
            <a:avLst/>
          </a:prstGeom>
        </p:spPr>
        <p:txBody>
          <a:bodyPr/>
          <a:lstStyle>
            <a:lvl1pPr marL="342900" indent="-342900" algn="l" rtl="0" eaLnBrk="0" fontAlgn="base" hangingPunct="0">
              <a:spcBef>
                <a:spcPts val="600"/>
              </a:spcBef>
              <a:spcAft>
                <a:spcPts val="600"/>
              </a:spcAft>
              <a:buFont typeface="Arial" charset="0"/>
              <a:defRPr sz="2000" kern="1200">
                <a:solidFill>
                  <a:schemeClr val="tx1"/>
                </a:solidFill>
                <a:latin typeface="+mn-lt"/>
                <a:ea typeface="+mn-ea"/>
                <a:cs typeface="+mn-cs"/>
              </a:defRPr>
            </a:lvl1pPr>
            <a:lvl2pPr marL="742950" indent="-285750" algn="l" rtl="0" eaLnBrk="0" fontAlgn="base" hangingPunct="0">
              <a:spcBef>
                <a:spcPts val="600"/>
              </a:spcBef>
              <a:spcAft>
                <a:spcPts val="600"/>
              </a:spcAft>
              <a:buFont typeface="Arial" charset="0"/>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defRPr/>
            </a:pPr>
            <a:r>
              <a:rPr lang="en-US" sz="1400" dirty="0">
                <a:solidFill>
                  <a:prstClr val="black"/>
                </a:solidFill>
                <a:latin typeface="Calibri"/>
              </a:rPr>
              <a:t>This presentation is available under the Creative Commons Attribution-Noncommercial-No Derivatives License. Copyright 2016 Illinois Student Assistance Commission.</a:t>
            </a:r>
          </a:p>
        </p:txBody>
      </p:sp>
    </p:spTree>
    <p:extLst>
      <p:ext uri="{BB962C8B-B14F-4D97-AF65-F5344CB8AC3E}">
        <p14:creationId xmlns:p14="http://schemas.microsoft.com/office/powerpoint/2010/main" val="128327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xmlns="" id="{30F743FD-358C-4EBA-A218-6FFED7C446BB}"/>
              </a:ext>
            </a:extLst>
          </p:cNvPr>
          <p:cNvSpPr txBox="1">
            <a:spLocks/>
          </p:cNvSpPr>
          <p:nvPr/>
        </p:nvSpPr>
        <p:spPr>
          <a:xfrm>
            <a:off x="515890" y="1317011"/>
            <a:ext cx="2151109" cy="4358878"/>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600" kern="1200">
                <a:solidFill>
                  <a:schemeClr val="accent1"/>
                </a:solidFill>
                <a:latin typeface="Roboto"/>
                <a:ea typeface="+mj-ea"/>
                <a:cs typeface="+mj-cs"/>
              </a:defRPr>
            </a:lvl1pPr>
          </a:lstStyle>
          <a:p>
            <a:pPr>
              <a:defRPr/>
            </a:pPr>
            <a:r>
              <a:rPr lang="en-US" sz="4000" dirty="0">
                <a:solidFill>
                  <a:srgbClr val="0F6FC6"/>
                </a:solidFill>
              </a:rPr>
              <a:t>What is financial aid?</a:t>
            </a:r>
          </a:p>
        </p:txBody>
      </p:sp>
      <p:graphicFrame>
        <p:nvGraphicFramePr>
          <p:cNvPr id="33" name="Content Placeholder 7">
            <a:extLst>
              <a:ext uri="{FF2B5EF4-FFF2-40B4-BE49-F238E27FC236}">
                <a16:creationId xmlns:a16="http://schemas.microsoft.com/office/drawing/2014/main" xmlns="" id="{6D57E48C-BF80-449D-937C-C4B6F659BDED}"/>
              </a:ext>
            </a:extLst>
          </p:cNvPr>
          <p:cNvGraphicFramePr>
            <a:graphicFrameLocks/>
          </p:cNvGraphicFramePr>
          <p:nvPr>
            <p:extLst>
              <p:ext uri="{D42A27DB-BD31-4B8C-83A1-F6EECF244321}">
                <p14:modId xmlns:p14="http://schemas.microsoft.com/office/powerpoint/2010/main" val="3309759533"/>
              </p:ext>
            </p:extLst>
          </p:nvPr>
        </p:nvGraphicFramePr>
        <p:xfrm>
          <a:off x="2819402" y="609601"/>
          <a:ext cx="5695947"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5" name="Straight Connector 34">
            <a:extLst>
              <a:ext uri="{FF2B5EF4-FFF2-40B4-BE49-F238E27FC236}">
                <a16:creationId xmlns:a16="http://schemas.microsoft.com/office/drawing/2014/main" xmlns="" id="{304E4A9C-F667-49CB-8450-479EC6CB9EEF}"/>
              </a:ext>
            </a:extLst>
          </p:cNvPr>
          <p:cNvCxnSpPr>
            <a:cxnSpLocks/>
          </p:cNvCxnSpPr>
          <p:nvPr/>
        </p:nvCxnSpPr>
        <p:spPr>
          <a:xfrm>
            <a:off x="2743200" y="533400"/>
            <a:ext cx="0" cy="54864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Slide Number Placeholder 1">
            <a:extLst>
              <a:ext uri="{FF2B5EF4-FFF2-40B4-BE49-F238E27FC236}">
                <a16:creationId xmlns:a16="http://schemas.microsoft.com/office/drawing/2014/main" xmlns="" id="{E5489454-6C1B-47F5-BE4E-F9B24718AC54}"/>
              </a:ext>
            </a:extLst>
          </p:cNvPr>
          <p:cNvSpPr>
            <a:spLocks noGrp="1"/>
          </p:cNvSpPr>
          <p:nvPr>
            <p:ph type="sldNum" sz="quarter" idx="12"/>
          </p:nvPr>
        </p:nvSpPr>
        <p:spPr/>
        <p:txBody>
          <a:bodyPr/>
          <a:lstStyle/>
          <a:p>
            <a:pPr defTabSz="685800">
              <a:defRPr/>
            </a:pPr>
            <a:fld id="{F36DD0FD-55B0-48C4-8AF2-8A69533EDFC3}" type="slidenum">
              <a:rPr lang="en-US">
                <a:solidFill>
                  <a:prstClr val="black">
                    <a:tint val="75000"/>
                  </a:prstClr>
                </a:solidFill>
                <a:latin typeface="Calibri"/>
              </a:rPr>
              <a:pPr defTabSz="685800">
                <a:defRPr/>
              </a:pPr>
              <a:t>5</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9307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4814" y="4133850"/>
            <a:ext cx="223138" cy="300082"/>
          </a:xfrm>
          <a:prstGeom prst="rect">
            <a:avLst/>
          </a:prstGeom>
          <a:noFill/>
        </p:spPr>
        <p:txBody>
          <a:bodyPr wrap="none" rtlCol="0">
            <a:spAutoFit/>
          </a:bodyPr>
          <a:lstStyle/>
          <a:p>
            <a:r>
              <a:rPr lang="en-US" sz="1350" dirty="0">
                <a:solidFill>
                  <a:prstClr val="black"/>
                </a:solidFill>
              </a:rPr>
              <a:t> </a:t>
            </a:r>
          </a:p>
        </p:txBody>
      </p:sp>
      <p:sp>
        <p:nvSpPr>
          <p:cNvPr id="2" name="Title 1"/>
          <p:cNvSpPr>
            <a:spLocks noGrp="1"/>
          </p:cNvSpPr>
          <p:nvPr>
            <p:ph type="title"/>
          </p:nvPr>
        </p:nvSpPr>
        <p:spPr/>
        <p:txBody>
          <a:bodyPr/>
          <a:lstStyle/>
          <a:p>
            <a:r>
              <a:rPr lang="en-US" dirty="0"/>
              <a:t>Types of Financial Aid</a:t>
            </a:r>
          </a:p>
        </p:txBody>
      </p:sp>
      <p:graphicFrame>
        <p:nvGraphicFramePr>
          <p:cNvPr id="8" name="Content Placeholder 7">
            <a:extLst>
              <a:ext uri="{FF2B5EF4-FFF2-40B4-BE49-F238E27FC236}">
                <a16:creationId xmlns:a16="http://schemas.microsoft.com/office/drawing/2014/main" xmlns="" id="{FDE6B784-950C-533C-B767-F21464A9E2DF}"/>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xmlns="" id="{733160A7-7EE0-4FC8-89EE-859AB39C1A03}"/>
              </a:ext>
            </a:extLst>
          </p:cNvPr>
          <p:cNvSpPr>
            <a:spLocks noGrp="1"/>
          </p:cNvSpPr>
          <p:nvPr>
            <p:ph type="sldNum" sz="quarter" idx="12"/>
          </p:nvPr>
        </p:nvSpPr>
        <p:spPr/>
        <p:txBody>
          <a:bodyPr/>
          <a:lstStyle/>
          <a:p>
            <a:fld id="{F36DD0FD-55B0-48C4-8AF2-8A69533EDFC3}" type="slidenum">
              <a:rPr lang="en-US" smtClean="0"/>
              <a:pPr/>
              <a:t>6</a:t>
            </a:fld>
            <a:endParaRPr lang="en-US" dirty="0"/>
          </a:p>
        </p:txBody>
      </p:sp>
      <p:pic>
        <p:nvPicPr>
          <p:cNvPr id="12" name="Graphic 11" descr="Aspiration with solid fill">
            <a:extLst>
              <a:ext uri="{FF2B5EF4-FFF2-40B4-BE49-F238E27FC236}">
                <a16:creationId xmlns:a16="http://schemas.microsoft.com/office/drawing/2014/main" xmlns="" id="{E371A697-A79B-4F2C-A62D-E560DFA4186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p:blipFill>
        <p:spPr>
          <a:xfrm>
            <a:off x="628650" y="4724400"/>
            <a:ext cx="824690" cy="824690"/>
          </a:xfrm>
          <a:prstGeom prst="rect">
            <a:avLst/>
          </a:prstGeom>
          <a:effectLst>
            <a:outerShdw blurRad="50800" dist="50800" dir="5400000" algn="ctr" rotWithShape="0">
              <a:schemeClr val="tx1"/>
            </a:outerShdw>
          </a:effectLst>
        </p:spPr>
      </p:pic>
      <p:pic>
        <p:nvPicPr>
          <p:cNvPr id="15" name="Graphic 14" descr="Present with solid fill">
            <a:extLst>
              <a:ext uri="{FF2B5EF4-FFF2-40B4-BE49-F238E27FC236}">
                <a16:creationId xmlns:a16="http://schemas.microsoft.com/office/drawing/2014/main" xmlns="" id="{70CFFE1E-EBA3-4448-B6C3-A3E2B2FB9F2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p:blipFill>
        <p:spPr>
          <a:xfrm>
            <a:off x="628650" y="2283551"/>
            <a:ext cx="966983" cy="966983"/>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79540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425580"/>
            <a:ext cx="237566" cy="369332"/>
          </a:xfrm>
          <a:prstGeom prst="rect">
            <a:avLst/>
          </a:prstGeom>
          <a:noFill/>
        </p:spPr>
        <p:txBody>
          <a:bodyPr wrap="none" rtlCol="0">
            <a:spAutoFit/>
          </a:bodyPr>
          <a:lstStyle/>
          <a:p>
            <a:r>
              <a:rPr lang="en-US"/>
              <a:t> </a:t>
            </a:r>
          </a:p>
        </p:txBody>
      </p:sp>
      <p:sp>
        <p:nvSpPr>
          <p:cNvPr id="5" name="Title 4">
            <a:extLst>
              <a:ext uri="{FF2B5EF4-FFF2-40B4-BE49-F238E27FC236}">
                <a16:creationId xmlns:a16="http://schemas.microsoft.com/office/drawing/2014/main" xmlns="" id="{B3A3B79B-DFBC-4ED8-923A-43F33F7C4A42}"/>
              </a:ext>
            </a:extLst>
          </p:cNvPr>
          <p:cNvSpPr>
            <a:spLocks noGrp="1"/>
          </p:cNvSpPr>
          <p:nvPr>
            <p:ph type="title"/>
          </p:nvPr>
        </p:nvSpPr>
        <p:spPr/>
        <p:txBody>
          <a:bodyPr/>
          <a:lstStyle/>
          <a:p>
            <a:r>
              <a:rPr lang="en-US"/>
              <a:t>Grants</a:t>
            </a:r>
          </a:p>
        </p:txBody>
      </p:sp>
      <p:graphicFrame>
        <p:nvGraphicFramePr>
          <p:cNvPr id="2" name="Content Placeholder 1">
            <a:extLst>
              <a:ext uri="{FF2B5EF4-FFF2-40B4-BE49-F238E27FC236}">
                <a16:creationId xmlns:a16="http://schemas.microsoft.com/office/drawing/2014/main" xmlns="" id="{025C6F60-1FB4-48E8-B078-43B164744AB7}"/>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xmlns="" id="{EDA9C12C-7724-43ED-92C8-9B1EC6461D20}"/>
              </a:ext>
            </a:extLst>
          </p:cNvPr>
          <p:cNvSpPr>
            <a:spLocks noGrp="1"/>
          </p:cNvSpPr>
          <p:nvPr>
            <p:ph type="sldNum" sz="quarter" idx="12"/>
          </p:nvPr>
        </p:nvSpPr>
        <p:spPr/>
        <p:txBody>
          <a:bodyPr/>
          <a:lstStyle/>
          <a:p>
            <a:fld id="{F36DD0FD-55B0-48C4-8AF2-8A69533EDFC3}" type="slidenum">
              <a:rPr lang="en-US" smtClean="0">
                <a:solidFill>
                  <a:schemeClr val="tx1"/>
                </a:solidFill>
              </a:rPr>
              <a:pPr/>
              <a:t>7</a:t>
            </a:fld>
            <a:endParaRPr lang="en-US">
              <a:solidFill>
                <a:schemeClr val="tx1"/>
              </a:solidFill>
            </a:endParaRPr>
          </a:p>
        </p:txBody>
      </p:sp>
      <p:pic>
        <p:nvPicPr>
          <p:cNvPr id="8" name="Picture 7">
            <a:extLst>
              <a:ext uri="{FF2B5EF4-FFF2-40B4-BE49-F238E27FC236}">
                <a16:creationId xmlns:a16="http://schemas.microsoft.com/office/drawing/2014/main" xmlns="" id="{735E2A5A-45F3-46A5-8748-659088D25600}"/>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Tree>
    <p:extLst>
      <p:ext uri="{BB962C8B-B14F-4D97-AF65-F5344CB8AC3E}">
        <p14:creationId xmlns:p14="http://schemas.microsoft.com/office/powerpoint/2010/main" val="19928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425580"/>
            <a:ext cx="237566" cy="369332"/>
          </a:xfrm>
          <a:prstGeom prst="rect">
            <a:avLst/>
          </a:prstGeom>
          <a:noFill/>
        </p:spPr>
        <p:txBody>
          <a:bodyPr wrap="none" rtlCol="0">
            <a:spAutoFit/>
          </a:bodyPr>
          <a:lstStyle/>
          <a:p>
            <a:r>
              <a:rPr lang="en-US"/>
              <a:t> </a:t>
            </a:r>
          </a:p>
        </p:txBody>
      </p:sp>
      <p:sp>
        <p:nvSpPr>
          <p:cNvPr id="5" name="Title 4">
            <a:extLst>
              <a:ext uri="{FF2B5EF4-FFF2-40B4-BE49-F238E27FC236}">
                <a16:creationId xmlns:a16="http://schemas.microsoft.com/office/drawing/2014/main" xmlns="" id="{B3A3B79B-DFBC-4ED8-923A-43F33F7C4A42}"/>
              </a:ext>
            </a:extLst>
          </p:cNvPr>
          <p:cNvSpPr>
            <a:spLocks noGrp="1"/>
          </p:cNvSpPr>
          <p:nvPr>
            <p:ph type="title"/>
          </p:nvPr>
        </p:nvSpPr>
        <p:spPr/>
        <p:txBody>
          <a:bodyPr/>
          <a:lstStyle/>
          <a:p>
            <a:r>
              <a:rPr lang="en-US"/>
              <a:t>Scholarships</a:t>
            </a:r>
          </a:p>
        </p:txBody>
      </p:sp>
      <p:graphicFrame>
        <p:nvGraphicFramePr>
          <p:cNvPr id="2" name="Content Placeholder 1">
            <a:extLst>
              <a:ext uri="{FF2B5EF4-FFF2-40B4-BE49-F238E27FC236}">
                <a16:creationId xmlns:a16="http://schemas.microsoft.com/office/drawing/2014/main" xmlns="" id="{025C6F60-1FB4-48E8-B078-43B164744AB7}"/>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xmlns="" id="{EDA9C12C-7724-43ED-92C8-9B1EC6461D20}"/>
              </a:ext>
            </a:extLst>
          </p:cNvPr>
          <p:cNvSpPr>
            <a:spLocks noGrp="1"/>
          </p:cNvSpPr>
          <p:nvPr>
            <p:ph type="sldNum" sz="quarter" idx="12"/>
          </p:nvPr>
        </p:nvSpPr>
        <p:spPr/>
        <p:txBody>
          <a:bodyPr/>
          <a:lstStyle/>
          <a:p>
            <a:fld id="{F36DD0FD-55B0-48C4-8AF2-8A69533EDFC3}" type="slidenum">
              <a:rPr lang="en-US" smtClean="0">
                <a:solidFill>
                  <a:schemeClr val="tx1"/>
                </a:solidFill>
              </a:rPr>
              <a:pPr/>
              <a:t>8</a:t>
            </a:fld>
            <a:endParaRPr lang="en-US">
              <a:solidFill>
                <a:schemeClr val="tx1"/>
              </a:solidFill>
            </a:endParaRPr>
          </a:p>
        </p:txBody>
      </p:sp>
      <p:pic>
        <p:nvPicPr>
          <p:cNvPr id="8" name="Picture 7">
            <a:extLst>
              <a:ext uri="{FF2B5EF4-FFF2-40B4-BE49-F238E27FC236}">
                <a16:creationId xmlns:a16="http://schemas.microsoft.com/office/drawing/2014/main" xmlns="" id="{BF3C5FA3-A378-4765-BDF2-7ABC8E16E84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Tree>
    <p:extLst>
      <p:ext uri="{BB962C8B-B14F-4D97-AF65-F5344CB8AC3E}">
        <p14:creationId xmlns:p14="http://schemas.microsoft.com/office/powerpoint/2010/main" val="3241348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89086" y="4368800"/>
            <a:ext cx="237566" cy="369332"/>
          </a:xfrm>
          <a:prstGeom prst="rect">
            <a:avLst/>
          </a:prstGeom>
          <a:noFill/>
        </p:spPr>
        <p:txBody>
          <a:bodyPr wrap="none" rtlCol="0">
            <a:spAutoFit/>
          </a:bodyPr>
          <a:lstStyle/>
          <a:p>
            <a:r>
              <a:rPr lang="en-US">
                <a:solidFill>
                  <a:prstClr val="black"/>
                </a:solidFill>
              </a:rPr>
              <a:t> </a:t>
            </a:r>
          </a:p>
        </p:txBody>
      </p:sp>
      <p:sp>
        <p:nvSpPr>
          <p:cNvPr id="2" name="Title 1"/>
          <p:cNvSpPr>
            <a:spLocks noGrp="1"/>
          </p:cNvSpPr>
          <p:nvPr>
            <p:ph type="title"/>
          </p:nvPr>
        </p:nvSpPr>
        <p:spPr/>
        <p:txBody>
          <a:bodyPr/>
          <a:lstStyle/>
          <a:p>
            <a:r>
              <a:rPr lang="en-US"/>
              <a:t>Federal Student Loans</a:t>
            </a:r>
          </a:p>
        </p:txBody>
      </p:sp>
      <p:graphicFrame>
        <p:nvGraphicFramePr>
          <p:cNvPr id="5" name="Content Placeholder 4">
            <a:extLst>
              <a:ext uri="{FF2B5EF4-FFF2-40B4-BE49-F238E27FC236}">
                <a16:creationId xmlns:a16="http://schemas.microsoft.com/office/drawing/2014/main" xmlns="" id="{5E4F8745-5D93-4EC2-AE24-520E9D54A6AB}"/>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xmlns="" id="{EDA9C12C-7724-43ED-92C8-9B1EC6461D20}"/>
              </a:ext>
            </a:extLst>
          </p:cNvPr>
          <p:cNvSpPr>
            <a:spLocks noGrp="1"/>
          </p:cNvSpPr>
          <p:nvPr>
            <p:ph type="sldNum" sz="quarter" idx="12"/>
          </p:nvPr>
        </p:nvSpPr>
        <p:spPr/>
        <p:txBody>
          <a:bodyPr/>
          <a:lstStyle/>
          <a:p>
            <a:fld id="{F36DD0FD-55B0-48C4-8AF2-8A69533EDFC3}" type="slidenum">
              <a:rPr lang="en-US" smtClean="0">
                <a:solidFill>
                  <a:prstClr val="black">
                    <a:tint val="75000"/>
                  </a:prstClr>
                </a:solidFill>
              </a:rPr>
              <a:pPr/>
              <a:t>9</a:t>
            </a:fld>
            <a:endParaRPr lang="en-US">
              <a:solidFill>
                <a:prstClr val="black">
                  <a:tint val="75000"/>
                </a:prstClr>
              </a:solidFill>
            </a:endParaRPr>
          </a:p>
        </p:txBody>
      </p:sp>
      <p:pic>
        <p:nvPicPr>
          <p:cNvPr id="8" name="Picture 7">
            <a:extLst>
              <a:ext uri="{FF2B5EF4-FFF2-40B4-BE49-F238E27FC236}">
                <a16:creationId xmlns:a16="http://schemas.microsoft.com/office/drawing/2014/main" xmlns="" id="{228811E0-20BA-44E0-B351-06601579D6B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61046" y="6424384"/>
            <a:ext cx="1010557" cy="253884"/>
          </a:xfrm>
          <a:prstGeom prst="rect">
            <a:avLst/>
          </a:prstGeom>
        </p:spPr>
      </p:pic>
    </p:spTree>
    <p:extLst>
      <p:ext uri="{BB962C8B-B14F-4D97-AF65-F5344CB8AC3E}">
        <p14:creationId xmlns:p14="http://schemas.microsoft.com/office/powerpoint/2010/main" val="2270003990"/>
      </p:ext>
    </p:extLst>
  </p:cSld>
  <p:clrMapOvr>
    <a:masterClrMapping/>
  </p:clrMapOvr>
</p:sld>
</file>

<file path=ppt/theme/theme1.xml><?xml version="1.0" encoding="utf-8"?>
<a:theme xmlns:a="http://schemas.openxmlformats.org/drawingml/2006/main" name="3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SAC_presentations_01" id="{87828C08-31BE-D84A-B1AE-1E0B0DC8A0E3}" vid="{9CEB49A0-8768-8D48-ADF2-78CACBCB0350}"/>
    </a:ext>
  </a:extLst>
</a:theme>
</file>

<file path=ppt/theme/theme2.xml><?xml version="1.0" encoding="utf-8"?>
<a:theme xmlns:a="http://schemas.openxmlformats.org/drawingml/2006/main" name="4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SAC_presentations_01" id="{87828C08-31BE-D84A-B1AE-1E0B0DC8A0E3}" vid="{9CEB49A0-8768-8D48-ADF2-78CACBCB03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5837</TotalTime>
  <Words>6559</Words>
  <Application>Microsoft Office PowerPoint</Application>
  <PresentationFormat>On-screen Show (4:3)</PresentationFormat>
  <Paragraphs>627</Paragraphs>
  <Slides>43</Slides>
  <Notes>42</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3_Office Theme</vt:lpstr>
      <vt:lpstr>4_Office Theme</vt:lpstr>
      <vt:lpstr>PowerPoint Presentation</vt:lpstr>
      <vt:lpstr>About ISAC</vt:lpstr>
      <vt:lpstr>Ask Questions!</vt:lpstr>
      <vt:lpstr>College</vt:lpstr>
      <vt:lpstr>PowerPoint Presentation</vt:lpstr>
      <vt:lpstr>Types of Financial Aid</vt:lpstr>
      <vt:lpstr>Grants</vt:lpstr>
      <vt:lpstr>Scholarships</vt:lpstr>
      <vt:lpstr>Federal Student Loans</vt:lpstr>
      <vt:lpstr>Federal Work-Study</vt:lpstr>
      <vt:lpstr>Sources of Financial Aid</vt:lpstr>
      <vt:lpstr>Must-Know Sources of Financial Aid</vt:lpstr>
      <vt:lpstr>The Big Grants for 2023-24</vt:lpstr>
      <vt:lpstr>2023-24  ISAC Grant Programs</vt:lpstr>
      <vt:lpstr>2023-24 ISAC Teaching Programs</vt:lpstr>
      <vt:lpstr>2023-24 Federal Grant Programs</vt:lpstr>
      <vt:lpstr>2023-24 Campus-Based Programs</vt:lpstr>
      <vt:lpstr>Should I consider student loans?</vt:lpstr>
      <vt:lpstr>What are sub/unsubsidized loans?</vt:lpstr>
      <vt:lpstr>2023-24  Federal Student Loans</vt:lpstr>
      <vt:lpstr>How much can I borrow?</vt:lpstr>
      <vt:lpstr>PowerPoint Presentation</vt:lpstr>
      <vt:lpstr>How do I apply for financial aid?</vt:lpstr>
      <vt:lpstr>The Free Application  for Federal Student Aid (FAFSA)</vt:lpstr>
      <vt:lpstr>The Alternative Application for  Illinois Financial Aid (Alternative App)</vt:lpstr>
      <vt:lpstr>The Ws of the Financial Aid Process</vt:lpstr>
      <vt:lpstr>What information is needed?</vt:lpstr>
      <vt:lpstr>Do I need parent information?</vt:lpstr>
      <vt:lpstr>What if my parents are unmarried?</vt:lpstr>
      <vt:lpstr>What sections should I complete?</vt:lpstr>
      <vt:lpstr>How do I report my tax return information?</vt:lpstr>
      <vt:lpstr>How do I sign my online application?</vt:lpstr>
      <vt:lpstr>Student Aid Index (SAI)</vt:lpstr>
      <vt:lpstr>What happens if I am selected for verification?</vt:lpstr>
      <vt:lpstr>How much does college cost?</vt:lpstr>
      <vt:lpstr>How much financial aid can I receive?</vt:lpstr>
      <vt:lpstr>Two Examples</vt:lpstr>
      <vt:lpstr>Financial Aid Offers</vt:lpstr>
      <vt:lpstr>Tips and Reminders</vt:lpstr>
      <vt:lpstr>ISAC Student Portal</vt:lpstr>
      <vt:lpstr>Trusted Websites </vt:lpstr>
      <vt:lpstr>First Generation Scholars Network</vt:lpstr>
      <vt:lpstr>Thank You!</vt:lpstr>
    </vt:vector>
  </TitlesOfParts>
  <Company>ISAC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Federal Programs</dc:title>
  <dc:creator>Sara Espinosa</dc:creator>
  <cp:lastModifiedBy>FilomenaBruno</cp:lastModifiedBy>
  <cp:revision>356</cp:revision>
  <cp:lastPrinted>2019-04-15T20:42:02Z</cp:lastPrinted>
  <dcterms:created xsi:type="dcterms:W3CDTF">2017-06-12T15:27:07Z</dcterms:created>
  <dcterms:modified xsi:type="dcterms:W3CDTF">2023-11-30T16:30:54Z</dcterms:modified>
</cp:coreProperties>
</file>